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AE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16" autoAdjust="0"/>
  </p:normalViewPr>
  <p:slideViewPr>
    <p:cSldViewPr>
      <p:cViewPr varScale="1">
        <p:scale>
          <a:sx n="60" d="100"/>
          <a:sy n="60" d="100"/>
        </p:scale>
        <p:origin x="-13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Antraštė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Antrinis pavadinima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lt-LT" smtClean="0"/>
              <a:t>Spustelėję redag. ruoš. paantrš. stilių</a:t>
            </a:r>
            <a:endParaRPr kumimoji="0" lang="en-US"/>
          </a:p>
        </p:txBody>
      </p:sp>
      <p:sp>
        <p:nvSpPr>
          <p:cNvPr id="16" name="Datos vietos rezervavimo ženklas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2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5" name="Skaidrės numerio vietos rezervavimo ženklas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raštė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27" name="Turinio vietos rezervavimo ženklas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19" name="Poraštės vietos rezervavimo ženklas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11" name="Poraštės vietos rezervavimo ženklas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Skaidrės numerio vietos rezervavimo ženklas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raštė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1" name="Datos vietos rezervavimo ženklas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10" name="Poraštės vietos rezervavimo ženklas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Antraštė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25" name="Teksto vietos rezervavimo ženkla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8" name="Turinio vietos rezervavimo ženklas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10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Tiesioji jungtis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ntraštė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12" name="Datos vietos rezervavimo ženklas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21" name="Poraštės vietos rezervavimo ženklas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24" name="Poraštės vietos rezervavimo ženklas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esioji jungtis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Antraštė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lt-LT" smtClean="0"/>
              <a:t>Spustelėję redag. ruoš. teksto stilių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29" name="Poraštės vietos rezervavimo ženklas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lt-LT" smtClean="0"/>
              <a:t>Spustelėkite piktogr. norėdami įtraukti pav.</a:t>
            </a:r>
            <a:endParaRPr kumimoji="0" lang="en-US" dirty="0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ksto vietos rezervavimo ženklas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lt-LT" smtClean="0"/>
              <a:t>Spustelėję redag. ruoš. teksto stilių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11" name="Datos vietos rezervavimo ženklas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2019-05-02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Pavadinimo vietos rezervavimo ženkla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lt-LT" smtClean="0"/>
              <a:t>Spustelėję redag. ruoš. pavad. stilių</a:t>
            </a:r>
            <a:endParaRPr kumimoji="0"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1124744"/>
            <a:ext cx="8524056" cy="495538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lt-LT" sz="5400" dirty="0" smtClean="0">
                <a:latin typeface="Times New Roman" pitchFamily="18" charset="0"/>
                <a:cs typeface="Times New Roman" pitchFamily="18" charset="0"/>
              </a:rPr>
              <a:t>Gautos 32 paraiškos vaikų ir jaunimo stovykloms organizuoti vasaros metu. </a:t>
            </a:r>
          </a:p>
          <a:p>
            <a:pPr marL="0" indent="0" algn="ctr">
              <a:buNone/>
            </a:pPr>
            <a:r>
              <a:rPr lang="lt-LT" sz="5400" b="1" u="sng" dirty="0" smtClean="0">
                <a:latin typeface="Times New Roman" pitchFamily="18" charset="0"/>
                <a:cs typeface="Times New Roman" pitchFamily="18" charset="0"/>
              </a:rPr>
              <a:t>Poreikis virš 75 </a:t>
            </a:r>
            <a:r>
              <a:rPr lang="lt-LT" sz="5400" b="1" u="sng" dirty="0" err="1" smtClean="0">
                <a:latin typeface="Times New Roman" pitchFamily="18" charset="0"/>
                <a:cs typeface="Times New Roman" pitchFamily="18" charset="0"/>
              </a:rPr>
              <a:t>tūkst</a:t>
            </a:r>
            <a:r>
              <a:rPr lang="lt-LT" sz="54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5400" b="1" u="sng" dirty="0" err="1" smtClean="0"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lt-LT" sz="5400" b="1" u="sng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ctr">
              <a:buNone/>
            </a:pPr>
            <a:r>
              <a:rPr lang="lt-LT" sz="5200" b="1" dirty="0">
                <a:latin typeface="Times New Roman" pitchFamily="18" charset="0"/>
                <a:cs typeface="Times New Roman" pitchFamily="18" charset="0"/>
              </a:rPr>
              <a:t>Plungės rajono savivaldybės taryba </a:t>
            </a:r>
          </a:p>
          <a:p>
            <a:pPr marL="0" indent="0" algn="ctr">
              <a:buNone/>
            </a:pPr>
            <a:r>
              <a:rPr lang="lt-LT" sz="5200" b="1" dirty="0">
                <a:latin typeface="Times New Roman" pitchFamily="18" charset="0"/>
                <a:cs typeface="Times New Roman" pitchFamily="18" charset="0"/>
              </a:rPr>
              <a:t>skyrė 30 tūkstančių </a:t>
            </a:r>
            <a:r>
              <a:rPr lang="lt-LT" sz="5200" b="1" dirty="0" smtClean="0">
                <a:latin typeface="Times New Roman" pitchFamily="18" charset="0"/>
                <a:cs typeface="Times New Roman" pitchFamily="18" charset="0"/>
              </a:rPr>
              <a:t>eurų. </a:t>
            </a:r>
            <a:endParaRPr lang="lt-LT" sz="52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lt-LT" sz="5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23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30517" y="116632"/>
            <a:ext cx="8686800" cy="838200"/>
          </a:xfrm>
        </p:spPr>
        <p:txBody>
          <a:bodyPr/>
          <a:lstStyle/>
          <a:p>
            <a:r>
              <a:rPr lang="lt-LT" b="1" dirty="0" smtClean="0"/>
              <a:t>Pagrindiniai prioritetai:</a:t>
            </a:r>
            <a:endParaRPr lang="lt-LT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51520" y="1052736"/>
            <a:ext cx="8686800" cy="5112568"/>
          </a:xfrm>
        </p:spPr>
        <p:txBody>
          <a:bodyPr>
            <a:normAutofit fontScale="92500" lnSpcReduction="10000"/>
          </a:bodyPr>
          <a:lstStyle/>
          <a:p>
            <a:r>
              <a:rPr lang="lt-LT" b="1" i="1" dirty="0" smtClean="0">
                <a:latin typeface="Times New Roman" pitchFamily="18" charset="0"/>
                <a:cs typeface="Times New Roman" pitchFamily="18" charset="0"/>
              </a:rPr>
              <a:t>Didesnis vaikų skaičius ilgesnį laiką</a:t>
            </a:r>
          </a:p>
          <a:p>
            <a:pPr marL="0" indent="0">
              <a:buNone/>
            </a:pPr>
            <a:endParaRPr lang="lt-LT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b="1" i="1" dirty="0" smtClean="0">
                <a:latin typeface="Times New Roman" pitchFamily="18" charset="0"/>
                <a:cs typeface="Times New Roman" pitchFamily="18" charset="0"/>
              </a:rPr>
              <a:t>Vaikų iš mažas pajamas turinčių šeimų įtraukimas</a:t>
            </a:r>
          </a:p>
          <a:p>
            <a:pPr marL="0" indent="0">
              <a:buNone/>
            </a:pPr>
            <a:endParaRPr lang="lt-LT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b="1" i="1" dirty="0" smtClean="0">
                <a:latin typeface="Times New Roman" pitchFamily="18" charset="0"/>
                <a:cs typeface="Times New Roman" pitchFamily="18" charset="0"/>
              </a:rPr>
              <a:t>Papildomų finansavimo šaltinių būvimas</a:t>
            </a:r>
          </a:p>
          <a:p>
            <a:pPr marL="0" indent="0">
              <a:buNone/>
            </a:pPr>
            <a:endParaRPr lang="lt-LT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b="1" i="1" dirty="0" smtClean="0">
                <a:latin typeface="Times New Roman" pitchFamily="18" charset="0"/>
                <a:cs typeface="Times New Roman" pitchFamily="18" charset="0"/>
              </a:rPr>
              <a:t>Techninių kūrybos sričių plėtotė</a:t>
            </a:r>
          </a:p>
          <a:p>
            <a:pPr marL="0" indent="0">
              <a:buNone/>
            </a:pPr>
            <a:endParaRPr lang="lt-LT" sz="22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b="1" i="1" dirty="0" smtClean="0">
                <a:latin typeface="Times New Roman" pitchFamily="18" charset="0"/>
                <a:cs typeface="Times New Roman" pitchFamily="18" charset="0"/>
              </a:rPr>
              <a:t>Smurto ir patyčių prevencija</a:t>
            </a:r>
          </a:p>
          <a:p>
            <a:pPr marL="0" indent="0">
              <a:buNone/>
            </a:pPr>
            <a:endParaRPr lang="lt-LT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lt-LT" b="1" i="1" dirty="0" smtClean="0">
                <a:latin typeface="Times New Roman" pitchFamily="18" charset="0"/>
                <a:cs typeface="Times New Roman" pitchFamily="18" charset="0"/>
              </a:rPr>
              <a:t>Veiklos tęstinumo vykdymas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6351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sz="3000" b="1" cap="none" dirty="0" smtClean="0"/>
              <a:t>     Plungės </a:t>
            </a:r>
            <a:r>
              <a:rPr lang="lt-LT" sz="3000" b="1" cap="none" dirty="0"/>
              <a:t>r. švietimo įstaigų planuojamos stovyklos</a:t>
            </a:r>
            <a:endParaRPr lang="lt-LT" b="1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328813"/>
              </p:ext>
            </p:extLst>
          </p:nvPr>
        </p:nvGraphicFramePr>
        <p:xfrm>
          <a:off x="539552" y="1340768"/>
          <a:ext cx="8352928" cy="5256586"/>
        </p:xfrm>
        <a:graphic>
          <a:graphicData uri="http://schemas.openxmlformats.org/drawingml/2006/table">
            <a:tbl>
              <a:tblPr firstRow="1" firstCol="1" bandRow="1"/>
              <a:tblGrid>
                <a:gridCol w="455853"/>
                <a:gridCol w="4397831"/>
                <a:gridCol w="1278191"/>
                <a:gridCol w="2221053"/>
              </a:tblGrid>
              <a:tr h="175750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t-LT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521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 i="1">
                          <a:effectLst/>
                          <a:latin typeface="Times New Roman"/>
                          <a:ea typeface="Times New Roman"/>
                        </a:rPr>
                        <a:t>Eil. Nr.</a:t>
                      </a:r>
                      <a:endParaRPr lang="lt-L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b="1" i="1">
                          <a:effectLst/>
                          <a:latin typeface="Times New Roman"/>
                          <a:ea typeface="Times New Roman"/>
                        </a:rPr>
                        <a:t>Švietimo įstaiga</a:t>
                      </a:r>
                      <a:endParaRPr lang="lt-L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b="1" i="1">
                          <a:effectLst/>
                          <a:latin typeface="Times New Roman"/>
                          <a:ea typeface="Times New Roman"/>
                        </a:rPr>
                        <a:t>Planuojamas dalyvių skaičius</a:t>
                      </a:r>
                      <a:endParaRPr lang="lt-L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b="1" i="1">
                          <a:effectLst/>
                          <a:latin typeface="Times New Roman"/>
                          <a:ea typeface="Times New Roman"/>
                        </a:rPr>
                        <a:t>Planuojamas stovyklų (pamainų) skaičius, datos</a:t>
                      </a:r>
                      <a:endParaRPr lang="lt-LT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/>
                          <a:ea typeface="Times New Roman"/>
                        </a:rPr>
                        <a:t>Plungės akademiko Adolfo Jucio progimnazija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 programai „Judėjimo džiaugsmas“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birželio 10-14 d.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/>
                          <a:ea typeface="Times New Roman"/>
                        </a:rPr>
                        <a:t>Plungės akademiko Adolfo Jucio progimnazija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 programai „Kurk – tyrinėdamas, pažink – judėdamas“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25-liepos 1d.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/>
                          <a:ea typeface="Times New Roman"/>
                        </a:rPr>
                        <a:t>Plungės Senamiesčio mokykla </a:t>
                      </a:r>
                      <a:endParaRPr lang="lt-LT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programai „Pažink save ir supantį pasaulį“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10-14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/>
                          <a:ea typeface="Times New Roman"/>
                        </a:rPr>
                        <a:t>Plungės r. Šateikių pagrindinė mokykla </a:t>
                      </a: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programai „Keliaukim, sportuokim, žaiskim kartu“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10-21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/>
                          <a:ea typeface="Times New Roman"/>
                        </a:rPr>
                        <a:t>Plungės r. Platelių universalus daugiafunkcis centras </a:t>
                      </a: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programai „Kurk, auk, pramogauk“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10 – 21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/>
                          <a:ea typeface="Times New Roman"/>
                        </a:rPr>
                        <a:t>Plungės r. Alsėdžių Stanislovo Narutavičiaus gimnazija</a:t>
                      </a: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 programai „Pažink save ir savo kraštą“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 birželio 10 – 21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1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/>
                          <a:ea typeface="Times New Roman"/>
                        </a:rPr>
                        <a:t>Plungės r. Alsėdžių Stanislovo Narutavičiaus gimnazija</a:t>
                      </a: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 programai „Jaunimo karjeros kompetencijų ugdymas“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23-30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/>
                          <a:ea typeface="Times New Roman"/>
                        </a:rPr>
                        <a:t>Plungės „Babrungo“ progimnazija </a:t>
                      </a:r>
                      <a:endParaRPr lang="lt-LT" sz="10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programai „Mano gimtoji Žemaitija“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10-14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 dirty="0">
                          <a:effectLst/>
                          <a:latin typeface="Times New Roman"/>
                          <a:ea typeface="Times New Roman"/>
                        </a:rPr>
                        <a:t>Plungės r. Kulių gimnazija</a:t>
                      </a:r>
                      <a:endParaRPr lang="lt-LT" sz="1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 programai „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Mona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Žemaitėjė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10-14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/>
                          <a:ea typeface="Times New Roman"/>
                        </a:rPr>
                        <a:t>Plungės „Ryto“ pagrindinės mokyklos Stalgėnų skyrius</a:t>
                      </a: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 programai „Vaikystės slėnis“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10-14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11. 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/>
                          <a:ea typeface="Times New Roman"/>
                        </a:rPr>
                        <a:t>Plungės „Ryto“ pagrindinė mokykla</a:t>
                      </a: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 programai „Smalsučiai“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10-20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150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000" b="1">
                          <a:effectLst/>
                          <a:latin typeface="Times New Roman"/>
                          <a:ea typeface="Times New Roman"/>
                        </a:rPr>
                        <a:t>Plungės vyskupo Motiejaus Valančiaus pradinė mokykla</a:t>
                      </a: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 programai „Vasaros džiaugsmai“</a:t>
                      </a:r>
                    </a:p>
                  </a:txBody>
                  <a:tcPr marL="56575" marR="565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>
                          <a:effectLst/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birželio 11-20 </a:t>
                      </a:r>
                      <a:r>
                        <a:rPr lang="lt-LT" sz="10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0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56575" marR="565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1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b="1" cap="none" dirty="0" smtClean="0">
                <a:latin typeface="Times New Roman" pitchFamily="18" charset="0"/>
                <a:cs typeface="Times New Roman" pitchFamily="18" charset="0"/>
              </a:rPr>
              <a:t>porto krypties stovyklos </a:t>
            </a:r>
            <a:endParaRPr lang="lt-LT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336496"/>
              </p:ext>
            </p:extLst>
          </p:nvPr>
        </p:nvGraphicFramePr>
        <p:xfrm>
          <a:off x="395536" y="1196754"/>
          <a:ext cx="8424936" cy="5545761"/>
        </p:xfrm>
        <a:graphic>
          <a:graphicData uri="http://schemas.openxmlformats.org/drawingml/2006/table">
            <a:tbl>
              <a:tblPr firstRow="1" firstCol="1" bandRow="1"/>
              <a:tblGrid>
                <a:gridCol w="459783"/>
                <a:gridCol w="4435743"/>
                <a:gridCol w="1289211"/>
                <a:gridCol w="2240199"/>
              </a:tblGrid>
              <a:tr h="19289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80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Eil. Nr.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Organizatorius 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Planuojamas dalyvių skaičius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Planuojamas stovyklų (pamainų) skaičius, datos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802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/>
                          <a:ea typeface="Times New Roman"/>
                        </a:rPr>
                        <a:t>Plungės baidarių ir kanojų orientavimosi sporto ir turizmo klubo „Versmė“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 programai „Atostogauk, judėk, keliauk, pažink savo kraštą“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birželio 20-24d.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Plungės sporto ir rekreacijos centras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programai „Viesulas“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liepos 1-10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Plungės sporto ir rekreacijos centras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 programai „Krepšinio stovykla Jaunosios viltys“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birželio 17-29d.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VšĮ „Plungės futbolas“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8 programoms „Vasara su futbolu 2019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160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birželio 6-rugpjūčio 27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8 pamainos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Klubas „Plungės dziudo“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programai  „Šventoji 2019“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liepos 29-rugpjūčio 4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VšĮ „Klaipėdos žingsnis“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programai „Šokio vasara“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rugpjūčio 19-25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VšĮ „Tapk geriausias“ 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programai „Sporto stovykla Tapk geriausias 2019“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liepos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mėn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52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VšĮ „Tapk geriausias“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programai „Vasara su krepšinio kamuoliu“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liepos, rugpjūčio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mėn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044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cap="none" dirty="0" smtClean="0"/>
              <a:t>Meninio , techninio pobūdžio stovyklos</a:t>
            </a:r>
            <a:endParaRPr lang="lt-LT" b="1" cap="none" dirty="0"/>
          </a:p>
        </p:txBody>
      </p:sp>
      <p:graphicFrame>
        <p:nvGraphicFramePr>
          <p:cNvPr id="2" name="Lentelė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0296863"/>
              </p:ext>
            </p:extLst>
          </p:nvPr>
        </p:nvGraphicFramePr>
        <p:xfrm>
          <a:off x="179513" y="1484784"/>
          <a:ext cx="8640959" cy="1944216"/>
        </p:xfrm>
        <a:graphic>
          <a:graphicData uri="http://schemas.openxmlformats.org/drawingml/2006/table">
            <a:tbl>
              <a:tblPr firstRow="1" firstCol="1" bandRow="1"/>
              <a:tblGrid>
                <a:gridCol w="471571"/>
                <a:gridCol w="4549481"/>
                <a:gridCol w="1322267"/>
                <a:gridCol w="2297640"/>
              </a:tblGrid>
              <a:tr h="24302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/>
                          <a:ea typeface="Times New Roman"/>
                        </a:rPr>
                        <a:t>Meninio pobūdžio stovyklos </a:t>
                      </a: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7290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Eil. Nr.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Organizatorius 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Planuojamas dalyvių skaičius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Planuojamas stovyklų (pamainų) skaičius, datos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/>
                          <a:ea typeface="Times New Roman"/>
                        </a:rPr>
                        <a:t>Plungės Mykolo Oginskio meno mokykla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 programai „Vasara su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M.K.Čiurlioniu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rugpjūčio 26-30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60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Plungės Mykolo Oginskio meno mokykla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programai „M.K.Čiurlionio jūra mano akimis“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birželio 17-22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Lentelė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922702"/>
              </p:ext>
            </p:extLst>
          </p:nvPr>
        </p:nvGraphicFramePr>
        <p:xfrm>
          <a:off x="179513" y="4087337"/>
          <a:ext cx="8640960" cy="2077967"/>
        </p:xfrm>
        <a:graphic>
          <a:graphicData uri="http://schemas.openxmlformats.org/drawingml/2006/table">
            <a:tbl>
              <a:tblPr firstRow="1" firstCol="1" bandRow="1"/>
              <a:tblGrid>
                <a:gridCol w="545569"/>
                <a:gridCol w="4447314"/>
                <a:gridCol w="1295229"/>
                <a:gridCol w="2352848"/>
              </a:tblGrid>
              <a:tr h="230885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/>
                          <a:ea typeface="Times New Roman"/>
                        </a:rPr>
                        <a:t>Techninio pobūdžio stovyklos </a:t>
                      </a: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692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Eil. Nr.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Organizatorius 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Planuojamas dalyvių skaičius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Planuojamas stovyklų (pamainų) skaičius, datos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92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dirty="0" err="1">
                          <a:effectLst/>
                          <a:latin typeface="Times New Roman"/>
                          <a:ea typeface="Times New Roman"/>
                        </a:rPr>
                        <a:t>VšĮ</a:t>
                      </a:r>
                      <a:r>
                        <a:rPr lang="lt-LT" sz="1200" b="1" dirty="0">
                          <a:effectLst/>
                          <a:latin typeface="Times New Roman"/>
                          <a:ea typeface="Times New Roman"/>
                        </a:rPr>
                        <a:t> „</a:t>
                      </a:r>
                      <a:r>
                        <a:rPr lang="lt-LT" sz="1200" b="1" dirty="0" err="1">
                          <a:effectLst/>
                          <a:latin typeface="Times New Roman"/>
                          <a:ea typeface="Times New Roman"/>
                        </a:rPr>
                        <a:t>Robotikos</a:t>
                      </a:r>
                      <a:r>
                        <a:rPr lang="lt-LT" sz="1200" b="1" dirty="0">
                          <a:effectLst/>
                          <a:latin typeface="Times New Roman"/>
                          <a:ea typeface="Times New Roman"/>
                        </a:rPr>
                        <a:t> akademija“</a:t>
                      </a: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 programai „Draugiškojo išradėjo priešistorė. 5 žaidimų visatų stovykla“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/>
                          <a:ea typeface="Times New Roman"/>
                        </a:rPr>
                        <a:t>birželio 17 – rugpjūčio 9 </a:t>
                      </a:r>
                      <a:r>
                        <a:rPr lang="lt-LT" sz="11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1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6 pamainos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617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VšĮ vaikų ir jaunimo centras „Džiaugsmo slėnis“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programai „Techninės kūrybos plėtojimo programa“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/>
                          <a:ea typeface="Times New Roman"/>
                        </a:rPr>
                        <a:t>birželio 27 – rugpjūčio 21 </a:t>
                      </a:r>
                      <a:r>
                        <a:rPr lang="lt-LT" sz="11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1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5 pamainos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07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cap="none" dirty="0" smtClean="0"/>
              <a:t>Bendrojo pobūdžio stovyklos</a:t>
            </a:r>
            <a:endParaRPr lang="lt-LT" b="1" cap="none" dirty="0"/>
          </a:p>
        </p:txBody>
      </p:sp>
      <p:graphicFrame>
        <p:nvGraphicFramePr>
          <p:cNvPr id="3" name="Lentelė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019480"/>
              </p:ext>
            </p:extLst>
          </p:nvPr>
        </p:nvGraphicFramePr>
        <p:xfrm>
          <a:off x="323528" y="1196754"/>
          <a:ext cx="8640959" cy="5472606"/>
        </p:xfrm>
        <a:graphic>
          <a:graphicData uri="http://schemas.openxmlformats.org/drawingml/2006/table">
            <a:tbl>
              <a:tblPr firstRow="1" firstCol="1" bandRow="1"/>
              <a:tblGrid>
                <a:gridCol w="477541"/>
                <a:gridCol w="4485524"/>
                <a:gridCol w="1306113"/>
                <a:gridCol w="2371781"/>
              </a:tblGrid>
              <a:tr h="19545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t-LT"/>
                    </a:p>
                  </a:txBody>
                  <a:tcPr/>
                </a:tc>
              </a:tr>
              <a:tr h="791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Eil. Nr.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Organizatorius 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Planuojamas dalyvių skaičius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b="1" i="1">
                          <a:effectLst/>
                          <a:latin typeface="Times New Roman"/>
                          <a:ea typeface="Times New Roman"/>
                        </a:rPr>
                        <a:t>Planuojamas stovyklų (pamainų) skaičius, datos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2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dirty="0" err="1">
                          <a:effectLst/>
                          <a:latin typeface="Times New Roman"/>
                          <a:ea typeface="Times New Roman"/>
                        </a:rPr>
                        <a:t>VšĮ</a:t>
                      </a:r>
                      <a:r>
                        <a:rPr lang="lt-LT" sz="1200" b="1" dirty="0">
                          <a:effectLst/>
                          <a:latin typeface="Times New Roman"/>
                          <a:ea typeface="Times New Roman"/>
                        </a:rPr>
                        <a:t> „Minijos žirgynas“</a:t>
                      </a: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 programai „Minijos žirgai“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Liepos 8-rugpjūčio 9 d.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2 pamainos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2.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 dirty="0">
                          <a:effectLst/>
                          <a:latin typeface="Times New Roman"/>
                          <a:ea typeface="Times New Roman"/>
                        </a:rPr>
                        <a:t>Plungės socialinių paslaugų centras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programai „Pašėlusi vasara“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birželio 25- liepos 3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3.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Plungės rajono savivaldybės visuomenės sveikatos biuras 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programai „Visi lygūs, visi skirtingi“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Rugpjūčio 5-9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VšĮ „Edukacija kitaip“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programai „Profesijos ABC“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liepos 1- rugpjūčio 23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3 pamainos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915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Asociacija „Plungės skautai“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programai „Plungės rajono Gandingos skautų tunto stovykla „Pasidaryk pats“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150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birželio 25- liepos 3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Jaunimo klubas „Kartu kvadratu“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programai „Mūsų improvizacijos“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rugpjūčio </a:t>
                      </a:r>
                      <a:r>
                        <a:rPr lang="lt-LT" sz="1200" dirty="0" err="1">
                          <a:effectLst/>
                          <a:latin typeface="Times New Roman"/>
                          <a:ea typeface="Times New Roman"/>
                        </a:rPr>
                        <a:t>mėn</a:t>
                      </a: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1 pamaina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VšĮ vaikų ir jaunimo centras „Džiaugsmo slėnis“ </a:t>
                      </a: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programai „Lyderystės stovykla“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/>
                          <a:ea typeface="Times New Roman"/>
                        </a:rPr>
                        <a:t>birželio 27 – rugpjūčio 21 </a:t>
                      </a:r>
                      <a:r>
                        <a:rPr lang="lt-LT" sz="11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1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5 pamainos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277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 b="1">
                          <a:effectLst/>
                          <a:latin typeface="Times New Roman"/>
                          <a:ea typeface="Times New Roman"/>
                        </a:rPr>
                        <a:t>VšĮ vaikų ir jaunimo centras„Džiaugsmo slėnis“ </a:t>
                      </a:r>
                      <a:endParaRPr lang="lt-LT" sz="12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programai „Patyčių ir smurto prevencijos stovykla“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>
                          <a:effectLst/>
                          <a:latin typeface="Times New Roman"/>
                          <a:ea typeface="Times New Roman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100" dirty="0">
                          <a:effectLst/>
                          <a:latin typeface="Times New Roman"/>
                          <a:ea typeface="Times New Roman"/>
                        </a:rPr>
                        <a:t>birželio 27 – rugpjūčio 21 </a:t>
                      </a:r>
                      <a:r>
                        <a:rPr lang="lt-LT" sz="1100" dirty="0" err="1">
                          <a:effectLst/>
                          <a:latin typeface="Times New Roman"/>
                          <a:ea typeface="Times New Roman"/>
                        </a:rPr>
                        <a:t>d</a:t>
                      </a:r>
                      <a:r>
                        <a:rPr lang="lt-LT" sz="1100" dirty="0">
                          <a:effectLst/>
                          <a:latin typeface="Times New Roman"/>
                          <a:ea typeface="Times New Roman"/>
                        </a:rPr>
                        <a:t>. </a:t>
                      </a:r>
                      <a:endParaRPr lang="lt-LT" sz="12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t-LT" sz="1200" dirty="0">
                          <a:effectLst/>
                          <a:latin typeface="Times New Roman"/>
                          <a:ea typeface="Times New Roman"/>
                        </a:rPr>
                        <a:t>5 pamainos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76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yg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ietas viršeli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Žyg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1357</TotalTime>
  <Words>887</Words>
  <Application>Microsoft Office PowerPoint</Application>
  <PresentationFormat>Demonstracija ekrane (4:3)</PresentationFormat>
  <Paragraphs>219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6</vt:i4>
      </vt:variant>
    </vt:vector>
  </HeadingPairs>
  <TitlesOfParts>
    <vt:vector size="7" baseType="lpstr">
      <vt:lpstr>Žygis</vt:lpstr>
      <vt:lpstr>PowerPoint pristatymas</vt:lpstr>
      <vt:lpstr>Pagrindiniai prioritetai:</vt:lpstr>
      <vt:lpstr>     Plungės r. švietimo įstaigų planuojamos stovyklos</vt:lpstr>
      <vt:lpstr>Sporto krypties stovyklos </vt:lpstr>
      <vt:lpstr>Meninio , techninio pobūdžio stovyklos</vt:lpstr>
      <vt:lpstr>Bendrojo pobūdžio stovyklos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Ingrida Uznevičiutė</dc:creator>
  <cp:lastModifiedBy>Ingrida Uznevičiutė</cp:lastModifiedBy>
  <cp:revision>28</cp:revision>
  <dcterms:created xsi:type="dcterms:W3CDTF">2018-10-10T06:14:41Z</dcterms:created>
  <dcterms:modified xsi:type="dcterms:W3CDTF">2019-05-02T06:51:21Z</dcterms:modified>
</cp:coreProperties>
</file>