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  <p:sldMasterId id="2147483857" r:id="rId2"/>
  </p:sldMasterIdLst>
  <p:notesMasterIdLst>
    <p:notesMasterId r:id="rId32"/>
  </p:notesMasterIdLst>
  <p:handoutMasterIdLst>
    <p:handoutMasterId r:id="rId33"/>
  </p:handoutMasterIdLst>
  <p:sldIdLst>
    <p:sldId id="258" r:id="rId3"/>
    <p:sldId id="263" r:id="rId4"/>
    <p:sldId id="275" r:id="rId5"/>
    <p:sldId id="276" r:id="rId6"/>
    <p:sldId id="307" r:id="rId7"/>
    <p:sldId id="286" r:id="rId8"/>
    <p:sldId id="287" r:id="rId9"/>
    <p:sldId id="288" r:id="rId10"/>
    <p:sldId id="279" r:id="rId11"/>
    <p:sldId id="280" r:id="rId12"/>
    <p:sldId id="281" r:id="rId13"/>
    <p:sldId id="282" r:id="rId14"/>
    <p:sldId id="283" r:id="rId15"/>
    <p:sldId id="284" r:id="rId16"/>
    <p:sldId id="293" r:id="rId17"/>
    <p:sldId id="273" r:id="rId18"/>
    <p:sldId id="290" r:id="rId19"/>
    <p:sldId id="294" r:id="rId20"/>
    <p:sldId id="295" r:id="rId21"/>
    <p:sldId id="303" r:id="rId22"/>
    <p:sldId id="304" r:id="rId23"/>
    <p:sldId id="296" r:id="rId24"/>
    <p:sldId id="297" r:id="rId25"/>
    <p:sldId id="305" r:id="rId26"/>
    <p:sldId id="308" r:id="rId27"/>
    <p:sldId id="298" r:id="rId28"/>
    <p:sldId id="302" r:id="rId29"/>
    <p:sldId id="299" r:id="rId30"/>
    <p:sldId id="300" r:id="rId31"/>
  </p:sldIdLst>
  <p:sldSz cx="9144000" cy="6858000" type="screen4x3"/>
  <p:notesSz cx="6858000" cy="91440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D61E"/>
    <a:srgbClr val="000000"/>
    <a:srgbClr val="0000CC"/>
    <a:srgbClr val="00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2" autoAdjust="0"/>
    <p:restoredTop sz="94665" autoAdjust="0"/>
  </p:normalViewPr>
  <p:slideViewPr>
    <p:cSldViewPr>
      <p:cViewPr>
        <p:scale>
          <a:sx n="118" d="100"/>
          <a:sy n="118" d="100"/>
        </p:scale>
        <p:origin x="-1422" y="-42"/>
      </p:cViewPr>
      <p:guideLst>
        <p:guide orient="horz" pos="170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EE8320-A9DA-4C71-8416-39373B45AB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1E6FE27E-7C1F-4CC3-BCE5-6E22D507A4B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lt-LT" dirty="0" smtClean="0"/>
            <a:t>       Sumažinti energijos suvartojimą daugiabučiuose, siekiant </a:t>
          </a:r>
          <a:r>
            <a:rPr lang="lt-LT" dirty="0" err="1" smtClean="0"/>
            <a:t>minimalizuoti</a:t>
          </a:r>
          <a:r>
            <a:rPr lang="lt-LT" dirty="0" smtClean="0"/>
            <a:t> daugiabučių namų gyventojų patiriamas išlaidas už suvartotą šilumos energiją ir pagerinti gyventojų gyvenimo kokybę ir </a:t>
          </a:r>
          <a:r>
            <a:rPr lang="en-GB" dirty="0" err="1" smtClean="0"/>
            <a:t>komfort</a:t>
          </a:r>
          <a:r>
            <a:rPr lang="lt-LT" dirty="0" smtClean="0"/>
            <a:t>ą. </a:t>
          </a:r>
          <a:endParaRPr lang="lt-LT" dirty="0"/>
        </a:p>
      </dgm:t>
    </dgm:pt>
    <dgm:pt modelId="{261ADA48-D2FE-46AB-B6CF-C495174232E8}" type="parTrans" cxnId="{4F5082D4-2901-466F-B9B9-595C1297AB37}">
      <dgm:prSet/>
      <dgm:spPr/>
      <dgm:t>
        <a:bodyPr/>
        <a:lstStyle/>
        <a:p>
          <a:endParaRPr lang="lt-LT"/>
        </a:p>
      </dgm:t>
    </dgm:pt>
    <dgm:pt modelId="{D7213729-3888-4ADF-8A3D-4A6D55E5D2AD}" type="sibTrans" cxnId="{4F5082D4-2901-466F-B9B9-595C1297AB37}">
      <dgm:prSet/>
      <dgm:spPr/>
      <dgm:t>
        <a:bodyPr/>
        <a:lstStyle/>
        <a:p>
          <a:endParaRPr lang="lt-LT"/>
        </a:p>
      </dgm:t>
    </dgm:pt>
    <dgm:pt modelId="{4C291063-1D68-4D48-9F1B-DB3312C02E8A}" type="pres">
      <dgm:prSet presAssocID="{EDEE8320-A9DA-4C71-8416-39373B45AB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6950E1BD-5B68-4F5D-8901-2B00CE613B6A}" type="pres">
      <dgm:prSet presAssocID="{1E6FE27E-7C1F-4CC3-BCE5-6E22D507A4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FDFB6336-A351-4D76-9A78-D94B1952B703}" type="presOf" srcId="{EDEE8320-A9DA-4C71-8416-39373B45AB04}" destId="{4C291063-1D68-4D48-9F1B-DB3312C02E8A}" srcOrd="0" destOrd="0" presId="urn:microsoft.com/office/officeart/2005/8/layout/vList2"/>
    <dgm:cxn modelId="{4F5082D4-2901-466F-B9B9-595C1297AB37}" srcId="{EDEE8320-A9DA-4C71-8416-39373B45AB04}" destId="{1E6FE27E-7C1F-4CC3-BCE5-6E22D507A4B5}" srcOrd="0" destOrd="0" parTransId="{261ADA48-D2FE-46AB-B6CF-C495174232E8}" sibTransId="{D7213729-3888-4ADF-8A3D-4A6D55E5D2AD}"/>
    <dgm:cxn modelId="{A301ADE3-7C59-44B4-8D29-8AA6C6F53425}" type="presOf" srcId="{1E6FE27E-7C1F-4CC3-BCE5-6E22D507A4B5}" destId="{6950E1BD-5B68-4F5D-8901-2B00CE613B6A}" srcOrd="0" destOrd="0" presId="urn:microsoft.com/office/officeart/2005/8/layout/vList2"/>
    <dgm:cxn modelId="{90F8E439-A75A-48CB-8ED5-10D937C9A693}" type="presParOf" srcId="{4C291063-1D68-4D48-9F1B-DB3312C02E8A}" destId="{6950E1BD-5B68-4F5D-8901-2B00CE613B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E80224-8E48-4B2D-8E5A-D4B9D5FB7BD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C59944BB-76D9-47AE-BEE1-D2E595BDB6A4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lt-LT" sz="1200" b="1" dirty="0">
            <a:solidFill>
              <a:schemeClr val="bg1"/>
            </a:solidFill>
          </a:endParaRPr>
        </a:p>
      </dgm:t>
    </dgm:pt>
    <dgm:pt modelId="{A8B04B73-65CF-436D-B2F6-489DEBB7CC06}" type="parTrans" cxnId="{233FDFD9-0478-4861-B9F4-04DC28C73029}">
      <dgm:prSet/>
      <dgm:spPr/>
      <dgm:t>
        <a:bodyPr/>
        <a:lstStyle/>
        <a:p>
          <a:endParaRPr lang="lt-LT"/>
        </a:p>
      </dgm:t>
    </dgm:pt>
    <dgm:pt modelId="{6B596840-F6BF-4B3D-9288-DB3FED7DA1FD}" type="sibTrans" cxnId="{233FDFD9-0478-4861-B9F4-04DC28C73029}">
      <dgm:prSet/>
      <dgm:spPr/>
      <dgm:t>
        <a:bodyPr/>
        <a:lstStyle/>
        <a:p>
          <a:endParaRPr lang="lt-LT"/>
        </a:p>
      </dgm:t>
    </dgm:pt>
    <dgm:pt modelId="{0F49F515-D576-4686-8774-93EBE5B7452F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lt-LT" sz="1200" b="1" dirty="0">
              <a:solidFill>
                <a:schemeClr val="bg1"/>
              </a:solidFill>
            </a:rPr>
            <a:t>Rangos darbų kontrolės vykdymas</a:t>
          </a:r>
        </a:p>
      </dgm:t>
    </dgm:pt>
    <dgm:pt modelId="{5F6185DD-5779-4129-BEF7-2F2F3347B475}" type="parTrans" cxnId="{8F028C0D-F745-47B4-9BCF-FBE1DA9FE0DB}">
      <dgm:prSet/>
      <dgm:spPr/>
      <dgm:t>
        <a:bodyPr/>
        <a:lstStyle/>
        <a:p>
          <a:endParaRPr lang="lt-LT"/>
        </a:p>
      </dgm:t>
    </dgm:pt>
    <dgm:pt modelId="{31701567-5E9F-4C0F-938D-BD2B24D07A49}" type="sibTrans" cxnId="{8F028C0D-F745-47B4-9BCF-FBE1DA9FE0DB}">
      <dgm:prSet/>
      <dgm:spPr/>
      <dgm:t>
        <a:bodyPr/>
        <a:lstStyle/>
        <a:p>
          <a:endParaRPr lang="lt-LT"/>
        </a:p>
      </dgm:t>
    </dgm:pt>
    <dgm:pt modelId="{6DDC0360-9A9D-476B-84EA-FF297A66F1F6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lt-LT" sz="1200" b="1" dirty="0">
              <a:solidFill>
                <a:schemeClr val="bg1"/>
              </a:solidFill>
            </a:rPr>
            <a:t>Techninės priežiūros darbų kontrolė </a:t>
          </a:r>
        </a:p>
      </dgm:t>
    </dgm:pt>
    <dgm:pt modelId="{E3F718B1-2F74-4F3C-ACFD-A300AEAD9328}" type="parTrans" cxnId="{CAD4FFD9-FAD6-4AD0-BB35-9438B6E055D3}">
      <dgm:prSet/>
      <dgm:spPr/>
      <dgm:t>
        <a:bodyPr/>
        <a:lstStyle/>
        <a:p>
          <a:endParaRPr lang="lt-LT"/>
        </a:p>
      </dgm:t>
    </dgm:pt>
    <dgm:pt modelId="{3315D9C8-BD27-4DBB-828F-B66B8632BE6B}" type="sibTrans" cxnId="{CAD4FFD9-FAD6-4AD0-BB35-9438B6E055D3}">
      <dgm:prSet/>
      <dgm:spPr/>
      <dgm:t>
        <a:bodyPr/>
        <a:lstStyle/>
        <a:p>
          <a:endParaRPr lang="lt-LT"/>
        </a:p>
      </dgm:t>
    </dgm:pt>
    <dgm:pt modelId="{EB5BA1D6-BC3E-44B2-8BE5-8F1A89348891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lt-LT" sz="1200" b="1" dirty="0">
              <a:solidFill>
                <a:schemeClr val="bg1"/>
              </a:solidFill>
            </a:rPr>
            <a:t>Sutarčių įvykdymo kontrolė</a:t>
          </a:r>
        </a:p>
      </dgm:t>
    </dgm:pt>
    <dgm:pt modelId="{57B10656-DF0D-43C4-B1D5-EE8D937EBEB8}" type="parTrans" cxnId="{D28B252F-DC0F-49F5-BC4E-F4CFB3495581}">
      <dgm:prSet/>
      <dgm:spPr/>
      <dgm:t>
        <a:bodyPr/>
        <a:lstStyle/>
        <a:p>
          <a:endParaRPr lang="lt-LT"/>
        </a:p>
      </dgm:t>
    </dgm:pt>
    <dgm:pt modelId="{2AEC8019-177B-4722-8F69-86BAFC18E834}" type="sibTrans" cxnId="{D28B252F-DC0F-49F5-BC4E-F4CFB3495581}">
      <dgm:prSet/>
      <dgm:spPr/>
      <dgm:t>
        <a:bodyPr/>
        <a:lstStyle/>
        <a:p>
          <a:endParaRPr lang="lt-LT"/>
        </a:p>
      </dgm:t>
    </dgm:pt>
    <dgm:pt modelId="{F8DF469A-1E9B-4562-990D-FCB11DB3B42B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lt-LT" sz="1200" b="1" dirty="0">
              <a:solidFill>
                <a:schemeClr val="bg1"/>
              </a:solidFill>
            </a:rPr>
            <a:t>Finansinių srautu kontrolė</a:t>
          </a:r>
        </a:p>
      </dgm:t>
    </dgm:pt>
    <dgm:pt modelId="{ABB3F146-4199-44CF-B32C-7CFBCF3D7AA0}" type="parTrans" cxnId="{9C970430-07F1-4BB4-A101-FFC5A139E661}">
      <dgm:prSet/>
      <dgm:spPr/>
      <dgm:t>
        <a:bodyPr/>
        <a:lstStyle/>
        <a:p>
          <a:endParaRPr lang="lt-LT"/>
        </a:p>
      </dgm:t>
    </dgm:pt>
    <dgm:pt modelId="{3A7B13CB-4F70-4A97-B32A-811E1E514269}" type="sibTrans" cxnId="{9C970430-07F1-4BB4-A101-FFC5A139E661}">
      <dgm:prSet/>
      <dgm:spPr/>
      <dgm:t>
        <a:bodyPr/>
        <a:lstStyle/>
        <a:p>
          <a:endParaRPr lang="lt-LT"/>
        </a:p>
      </dgm:t>
    </dgm:pt>
    <dgm:pt modelId="{6FE9656C-8308-49D1-92B9-39AB8AB6F359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lt-LT" sz="1200" b="1" dirty="0">
              <a:solidFill>
                <a:schemeClr val="bg1"/>
              </a:solidFill>
            </a:rPr>
            <a:t>Statybos užbaigimo darbų vykdymas</a:t>
          </a:r>
        </a:p>
      </dgm:t>
    </dgm:pt>
    <dgm:pt modelId="{435CB1F9-838A-4D7F-B161-4BDA487DD5AD}" type="parTrans" cxnId="{0B92D421-4521-4639-A671-3D09FBB2A716}">
      <dgm:prSet/>
      <dgm:spPr/>
      <dgm:t>
        <a:bodyPr/>
        <a:lstStyle/>
        <a:p>
          <a:endParaRPr lang="lt-LT"/>
        </a:p>
      </dgm:t>
    </dgm:pt>
    <dgm:pt modelId="{56E1F223-1477-4713-8004-93BA84E995B7}" type="sibTrans" cxnId="{0B92D421-4521-4639-A671-3D09FBB2A716}">
      <dgm:prSet/>
      <dgm:spPr/>
      <dgm:t>
        <a:bodyPr/>
        <a:lstStyle/>
        <a:p>
          <a:endParaRPr lang="lt-LT"/>
        </a:p>
      </dgm:t>
    </dgm:pt>
    <dgm:pt modelId="{6D7A4F59-BB80-49B6-B7B9-40A527882C64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lt-LT" sz="1200" b="1" dirty="0">
              <a:solidFill>
                <a:schemeClr val="bg1"/>
              </a:solidFill>
            </a:rPr>
            <a:t>Finansinės paramos atgavimas </a:t>
          </a:r>
        </a:p>
      </dgm:t>
    </dgm:pt>
    <dgm:pt modelId="{DC6E4205-CE9F-46FB-80EA-361544607CDD}" type="parTrans" cxnId="{984E1AC0-CA7E-4FDE-965A-8DC7E690DBB5}">
      <dgm:prSet/>
      <dgm:spPr/>
      <dgm:t>
        <a:bodyPr/>
        <a:lstStyle/>
        <a:p>
          <a:endParaRPr lang="lt-LT"/>
        </a:p>
      </dgm:t>
    </dgm:pt>
    <dgm:pt modelId="{781AE85F-C768-49CC-868E-91DDD4378A2C}" type="sibTrans" cxnId="{984E1AC0-CA7E-4FDE-965A-8DC7E690DBB5}">
      <dgm:prSet/>
      <dgm:spPr/>
      <dgm:t>
        <a:bodyPr/>
        <a:lstStyle/>
        <a:p>
          <a:endParaRPr lang="lt-LT"/>
        </a:p>
      </dgm:t>
    </dgm:pt>
    <dgm:pt modelId="{1A9DC283-9355-4629-90C3-06D313959406}" type="pres">
      <dgm:prSet presAssocID="{7BE80224-8E48-4B2D-8E5A-D4B9D5FB7B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7443627D-6F94-4015-AAE4-BEA6E22EBF60}" type="pres">
      <dgm:prSet presAssocID="{C59944BB-76D9-47AE-BEE1-D2E595BDB6A4}" presName="Name8" presStyleCnt="0"/>
      <dgm:spPr/>
    </dgm:pt>
    <dgm:pt modelId="{617EE11F-DE61-4CE4-ABBD-9AAD7E2AB2B3}" type="pres">
      <dgm:prSet presAssocID="{C59944BB-76D9-47AE-BEE1-D2E595BDB6A4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09BF0B1-8842-4EB0-A339-058A630A1761}" type="pres">
      <dgm:prSet presAssocID="{C59944BB-76D9-47AE-BEE1-D2E595BDB6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C25750D-759B-4529-A707-05FA3789B891}" type="pres">
      <dgm:prSet presAssocID="{0F49F515-D576-4686-8774-93EBE5B7452F}" presName="Name8" presStyleCnt="0"/>
      <dgm:spPr/>
    </dgm:pt>
    <dgm:pt modelId="{FDD380A6-F957-4FB3-B435-58200ED73B03}" type="pres">
      <dgm:prSet presAssocID="{0F49F515-D576-4686-8774-93EBE5B7452F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2A182E5-63C4-4C4C-9AC9-577078C40FCE}" type="pres">
      <dgm:prSet presAssocID="{0F49F515-D576-4686-8774-93EBE5B745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7DF7B9F-DE0D-4927-AAB4-E3CABB46727E}" type="pres">
      <dgm:prSet presAssocID="{6DDC0360-9A9D-476B-84EA-FF297A66F1F6}" presName="Name8" presStyleCnt="0"/>
      <dgm:spPr/>
    </dgm:pt>
    <dgm:pt modelId="{FB0C7A4B-C385-4861-A9D8-344AAAF4F015}" type="pres">
      <dgm:prSet presAssocID="{6DDC0360-9A9D-476B-84EA-FF297A66F1F6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50E42F1-B96C-4D1F-892F-74C9FF989F34}" type="pres">
      <dgm:prSet presAssocID="{6DDC0360-9A9D-476B-84EA-FF297A66F1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53E47C4-82C4-459E-BFB7-B1B6BE23B7EE}" type="pres">
      <dgm:prSet presAssocID="{EB5BA1D6-BC3E-44B2-8BE5-8F1A89348891}" presName="Name8" presStyleCnt="0"/>
      <dgm:spPr/>
    </dgm:pt>
    <dgm:pt modelId="{E0C76C63-B3D5-4DDA-A399-279438B9D989}" type="pres">
      <dgm:prSet presAssocID="{EB5BA1D6-BC3E-44B2-8BE5-8F1A89348891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0179303-8970-4496-B7F0-888C6FCFD21B}" type="pres">
      <dgm:prSet presAssocID="{EB5BA1D6-BC3E-44B2-8BE5-8F1A893488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34E3BB9-067C-4208-A504-C4D2C3EF1A83}" type="pres">
      <dgm:prSet presAssocID="{F8DF469A-1E9B-4562-990D-FCB11DB3B42B}" presName="Name8" presStyleCnt="0"/>
      <dgm:spPr/>
    </dgm:pt>
    <dgm:pt modelId="{5897F53E-45FD-434D-A39C-9AFE32212DF3}" type="pres">
      <dgm:prSet presAssocID="{F8DF469A-1E9B-4562-990D-FCB11DB3B42B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4E9C786-6F11-4EBF-AC7F-2680DA48B287}" type="pres">
      <dgm:prSet presAssocID="{F8DF469A-1E9B-4562-990D-FCB11DB3B4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EB556EF-F79A-456B-ACD1-3A6451AB33DF}" type="pres">
      <dgm:prSet presAssocID="{6FE9656C-8308-49D1-92B9-39AB8AB6F359}" presName="Name8" presStyleCnt="0"/>
      <dgm:spPr/>
    </dgm:pt>
    <dgm:pt modelId="{C70B7DC6-795B-4CE7-8632-A79221B6E3EE}" type="pres">
      <dgm:prSet presAssocID="{6FE9656C-8308-49D1-92B9-39AB8AB6F359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EA06914-3AA9-4CEC-92EA-BB7A2D41A05C}" type="pres">
      <dgm:prSet presAssocID="{6FE9656C-8308-49D1-92B9-39AB8AB6F35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A3744F6-07B2-447F-B83B-3061BF0685C3}" type="pres">
      <dgm:prSet presAssocID="{6D7A4F59-BB80-49B6-B7B9-40A527882C64}" presName="Name8" presStyleCnt="0"/>
      <dgm:spPr/>
    </dgm:pt>
    <dgm:pt modelId="{3F268552-6402-4B35-9EED-B0C3FC01667B}" type="pres">
      <dgm:prSet presAssocID="{6D7A4F59-BB80-49B6-B7B9-40A527882C64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BFB2521-9921-4B89-BD7D-3E59BDA28145}" type="pres">
      <dgm:prSet presAssocID="{6D7A4F59-BB80-49B6-B7B9-40A527882C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12A04B9F-CA48-41B7-A5C1-89B378680125}" type="presOf" srcId="{F8DF469A-1E9B-4562-990D-FCB11DB3B42B}" destId="{5897F53E-45FD-434D-A39C-9AFE32212DF3}" srcOrd="0" destOrd="0" presId="urn:microsoft.com/office/officeart/2005/8/layout/pyramid1"/>
    <dgm:cxn modelId="{CAD4FFD9-FAD6-4AD0-BB35-9438B6E055D3}" srcId="{7BE80224-8E48-4B2D-8E5A-D4B9D5FB7BD4}" destId="{6DDC0360-9A9D-476B-84EA-FF297A66F1F6}" srcOrd="2" destOrd="0" parTransId="{E3F718B1-2F74-4F3C-ACFD-A300AEAD9328}" sibTransId="{3315D9C8-BD27-4DBB-828F-B66B8632BE6B}"/>
    <dgm:cxn modelId="{F0024456-DDA5-4AF9-A69F-9A22A6A9839F}" type="presOf" srcId="{EB5BA1D6-BC3E-44B2-8BE5-8F1A89348891}" destId="{40179303-8970-4496-B7F0-888C6FCFD21B}" srcOrd="1" destOrd="0" presId="urn:microsoft.com/office/officeart/2005/8/layout/pyramid1"/>
    <dgm:cxn modelId="{26DA7122-5087-4F8F-BF9A-1E476B00A19E}" type="presOf" srcId="{6DDC0360-9A9D-476B-84EA-FF297A66F1F6}" destId="{550E42F1-B96C-4D1F-892F-74C9FF989F34}" srcOrd="1" destOrd="0" presId="urn:microsoft.com/office/officeart/2005/8/layout/pyramid1"/>
    <dgm:cxn modelId="{233FDFD9-0478-4861-B9F4-04DC28C73029}" srcId="{7BE80224-8E48-4B2D-8E5A-D4B9D5FB7BD4}" destId="{C59944BB-76D9-47AE-BEE1-D2E595BDB6A4}" srcOrd="0" destOrd="0" parTransId="{A8B04B73-65CF-436D-B2F6-489DEBB7CC06}" sibTransId="{6B596840-F6BF-4B3D-9288-DB3FED7DA1FD}"/>
    <dgm:cxn modelId="{21AB9B6A-4544-40C6-A243-B880FF34A243}" type="presOf" srcId="{6DDC0360-9A9D-476B-84EA-FF297A66F1F6}" destId="{FB0C7A4B-C385-4861-A9D8-344AAAF4F015}" srcOrd="0" destOrd="0" presId="urn:microsoft.com/office/officeart/2005/8/layout/pyramid1"/>
    <dgm:cxn modelId="{984E1AC0-CA7E-4FDE-965A-8DC7E690DBB5}" srcId="{7BE80224-8E48-4B2D-8E5A-D4B9D5FB7BD4}" destId="{6D7A4F59-BB80-49B6-B7B9-40A527882C64}" srcOrd="6" destOrd="0" parTransId="{DC6E4205-CE9F-46FB-80EA-361544607CDD}" sibTransId="{781AE85F-C768-49CC-868E-91DDD4378A2C}"/>
    <dgm:cxn modelId="{3B4B6E78-E684-4DAB-9065-C70958547F58}" type="presOf" srcId="{C59944BB-76D9-47AE-BEE1-D2E595BDB6A4}" destId="{B09BF0B1-8842-4EB0-A339-058A630A1761}" srcOrd="1" destOrd="0" presId="urn:microsoft.com/office/officeart/2005/8/layout/pyramid1"/>
    <dgm:cxn modelId="{B3D58362-4E24-45D4-9154-8F69C0F51C75}" type="presOf" srcId="{6FE9656C-8308-49D1-92B9-39AB8AB6F359}" destId="{8EA06914-3AA9-4CEC-92EA-BB7A2D41A05C}" srcOrd="1" destOrd="0" presId="urn:microsoft.com/office/officeart/2005/8/layout/pyramid1"/>
    <dgm:cxn modelId="{CDCF2634-640D-4D84-85D5-0E8D2B0D3AB7}" type="presOf" srcId="{0F49F515-D576-4686-8774-93EBE5B7452F}" destId="{B2A182E5-63C4-4C4C-9AC9-577078C40FCE}" srcOrd="1" destOrd="0" presId="urn:microsoft.com/office/officeart/2005/8/layout/pyramid1"/>
    <dgm:cxn modelId="{D28B252F-DC0F-49F5-BC4E-F4CFB3495581}" srcId="{7BE80224-8E48-4B2D-8E5A-D4B9D5FB7BD4}" destId="{EB5BA1D6-BC3E-44B2-8BE5-8F1A89348891}" srcOrd="3" destOrd="0" parTransId="{57B10656-DF0D-43C4-B1D5-EE8D937EBEB8}" sibTransId="{2AEC8019-177B-4722-8F69-86BAFC18E834}"/>
    <dgm:cxn modelId="{3D7ABFE2-A2B2-4A24-BEFF-3DEA54636B18}" type="presOf" srcId="{C59944BB-76D9-47AE-BEE1-D2E595BDB6A4}" destId="{617EE11F-DE61-4CE4-ABBD-9AAD7E2AB2B3}" srcOrd="0" destOrd="0" presId="urn:microsoft.com/office/officeart/2005/8/layout/pyramid1"/>
    <dgm:cxn modelId="{8DF90FF3-CC03-4D71-AF32-E632DBB315B6}" type="presOf" srcId="{EB5BA1D6-BC3E-44B2-8BE5-8F1A89348891}" destId="{E0C76C63-B3D5-4DDA-A399-279438B9D989}" srcOrd="0" destOrd="0" presId="urn:microsoft.com/office/officeart/2005/8/layout/pyramid1"/>
    <dgm:cxn modelId="{332AC0C5-940A-4971-81BD-08FC31D40C05}" type="presOf" srcId="{F8DF469A-1E9B-4562-990D-FCB11DB3B42B}" destId="{24E9C786-6F11-4EBF-AC7F-2680DA48B287}" srcOrd="1" destOrd="0" presId="urn:microsoft.com/office/officeart/2005/8/layout/pyramid1"/>
    <dgm:cxn modelId="{FA267B85-DC6B-43A5-8522-2D28C3238E3B}" type="presOf" srcId="{6D7A4F59-BB80-49B6-B7B9-40A527882C64}" destId="{DBFB2521-9921-4B89-BD7D-3E59BDA28145}" srcOrd="1" destOrd="0" presId="urn:microsoft.com/office/officeart/2005/8/layout/pyramid1"/>
    <dgm:cxn modelId="{0B92D421-4521-4639-A671-3D09FBB2A716}" srcId="{7BE80224-8E48-4B2D-8E5A-D4B9D5FB7BD4}" destId="{6FE9656C-8308-49D1-92B9-39AB8AB6F359}" srcOrd="5" destOrd="0" parTransId="{435CB1F9-838A-4D7F-B161-4BDA487DD5AD}" sibTransId="{56E1F223-1477-4713-8004-93BA84E995B7}"/>
    <dgm:cxn modelId="{95E9211D-1C6D-4897-A244-4F21BCD915AB}" type="presOf" srcId="{6D7A4F59-BB80-49B6-B7B9-40A527882C64}" destId="{3F268552-6402-4B35-9EED-B0C3FC01667B}" srcOrd="0" destOrd="0" presId="urn:microsoft.com/office/officeart/2005/8/layout/pyramid1"/>
    <dgm:cxn modelId="{8F028C0D-F745-47B4-9BCF-FBE1DA9FE0DB}" srcId="{7BE80224-8E48-4B2D-8E5A-D4B9D5FB7BD4}" destId="{0F49F515-D576-4686-8774-93EBE5B7452F}" srcOrd="1" destOrd="0" parTransId="{5F6185DD-5779-4129-BEF7-2F2F3347B475}" sibTransId="{31701567-5E9F-4C0F-938D-BD2B24D07A49}"/>
    <dgm:cxn modelId="{B2321BB6-788C-4A95-B896-DD9B5806D08B}" type="presOf" srcId="{6FE9656C-8308-49D1-92B9-39AB8AB6F359}" destId="{C70B7DC6-795B-4CE7-8632-A79221B6E3EE}" srcOrd="0" destOrd="0" presId="urn:microsoft.com/office/officeart/2005/8/layout/pyramid1"/>
    <dgm:cxn modelId="{3FE04274-14F8-4EA3-AA7A-2D5AE2F9B3B3}" type="presOf" srcId="{0F49F515-D576-4686-8774-93EBE5B7452F}" destId="{FDD380A6-F957-4FB3-B435-58200ED73B03}" srcOrd="0" destOrd="0" presId="urn:microsoft.com/office/officeart/2005/8/layout/pyramid1"/>
    <dgm:cxn modelId="{9C970430-07F1-4BB4-A101-FFC5A139E661}" srcId="{7BE80224-8E48-4B2D-8E5A-D4B9D5FB7BD4}" destId="{F8DF469A-1E9B-4562-990D-FCB11DB3B42B}" srcOrd="4" destOrd="0" parTransId="{ABB3F146-4199-44CF-B32C-7CFBCF3D7AA0}" sibTransId="{3A7B13CB-4F70-4A97-B32A-811E1E514269}"/>
    <dgm:cxn modelId="{6DA278AA-9518-4ABA-9DE9-4A73B58F54EA}" type="presOf" srcId="{7BE80224-8E48-4B2D-8E5A-D4B9D5FB7BD4}" destId="{1A9DC283-9355-4629-90C3-06D313959406}" srcOrd="0" destOrd="0" presId="urn:microsoft.com/office/officeart/2005/8/layout/pyramid1"/>
    <dgm:cxn modelId="{1E5A2300-3028-40EA-9100-75CA23F7F1E0}" type="presParOf" srcId="{1A9DC283-9355-4629-90C3-06D313959406}" destId="{7443627D-6F94-4015-AAE4-BEA6E22EBF60}" srcOrd="0" destOrd="0" presId="urn:microsoft.com/office/officeart/2005/8/layout/pyramid1"/>
    <dgm:cxn modelId="{003073E1-1A56-4369-8D95-394E0873213C}" type="presParOf" srcId="{7443627D-6F94-4015-AAE4-BEA6E22EBF60}" destId="{617EE11F-DE61-4CE4-ABBD-9AAD7E2AB2B3}" srcOrd="0" destOrd="0" presId="urn:microsoft.com/office/officeart/2005/8/layout/pyramid1"/>
    <dgm:cxn modelId="{B01A2992-5F99-4BE2-95F6-9D56892A3A9F}" type="presParOf" srcId="{7443627D-6F94-4015-AAE4-BEA6E22EBF60}" destId="{B09BF0B1-8842-4EB0-A339-058A630A1761}" srcOrd="1" destOrd="0" presId="urn:microsoft.com/office/officeart/2005/8/layout/pyramid1"/>
    <dgm:cxn modelId="{AA6FE4B6-9576-439F-92F6-C836E8EF8449}" type="presParOf" srcId="{1A9DC283-9355-4629-90C3-06D313959406}" destId="{3C25750D-759B-4529-A707-05FA3789B891}" srcOrd="1" destOrd="0" presId="urn:microsoft.com/office/officeart/2005/8/layout/pyramid1"/>
    <dgm:cxn modelId="{A92341D0-3965-4B53-93FF-ACCFCF7D4E0D}" type="presParOf" srcId="{3C25750D-759B-4529-A707-05FA3789B891}" destId="{FDD380A6-F957-4FB3-B435-58200ED73B03}" srcOrd="0" destOrd="0" presId="urn:microsoft.com/office/officeart/2005/8/layout/pyramid1"/>
    <dgm:cxn modelId="{078E1B7A-3263-42B0-B8E4-FF07450CB834}" type="presParOf" srcId="{3C25750D-759B-4529-A707-05FA3789B891}" destId="{B2A182E5-63C4-4C4C-9AC9-577078C40FCE}" srcOrd="1" destOrd="0" presId="urn:microsoft.com/office/officeart/2005/8/layout/pyramid1"/>
    <dgm:cxn modelId="{42B034DD-DAD9-4F0E-9064-EAB2552C15CB}" type="presParOf" srcId="{1A9DC283-9355-4629-90C3-06D313959406}" destId="{67DF7B9F-DE0D-4927-AAB4-E3CABB46727E}" srcOrd="2" destOrd="0" presId="urn:microsoft.com/office/officeart/2005/8/layout/pyramid1"/>
    <dgm:cxn modelId="{9C13F4E1-B54B-4EA1-A786-0B4D6E41EEDE}" type="presParOf" srcId="{67DF7B9F-DE0D-4927-AAB4-E3CABB46727E}" destId="{FB0C7A4B-C385-4861-A9D8-344AAAF4F015}" srcOrd="0" destOrd="0" presId="urn:microsoft.com/office/officeart/2005/8/layout/pyramid1"/>
    <dgm:cxn modelId="{0819A902-9500-482E-8C33-A6A20B1B96C6}" type="presParOf" srcId="{67DF7B9F-DE0D-4927-AAB4-E3CABB46727E}" destId="{550E42F1-B96C-4D1F-892F-74C9FF989F34}" srcOrd="1" destOrd="0" presId="urn:microsoft.com/office/officeart/2005/8/layout/pyramid1"/>
    <dgm:cxn modelId="{27397D11-FD33-4F45-99A0-EB6B64151E80}" type="presParOf" srcId="{1A9DC283-9355-4629-90C3-06D313959406}" destId="{353E47C4-82C4-459E-BFB7-B1B6BE23B7EE}" srcOrd="3" destOrd="0" presId="urn:microsoft.com/office/officeart/2005/8/layout/pyramid1"/>
    <dgm:cxn modelId="{90FD43B3-5156-444A-95C7-B9C8AFF93127}" type="presParOf" srcId="{353E47C4-82C4-459E-BFB7-B1B6BE23B7EE}" destId="{E0C76C63-B3D5-4DDA-A399-279438B9D989}" srcOrd="0" destOrd="0" presId="urn:microsoft.com/office/officeart/2005/8/layout/pyramid1"/>
    <dgm:cxn modelId="{CE5FD080-FFFD-4942-83E2-2F43B51397C1}" type="presParOf" srcId="{353E47C4-82C4-459E-BFB7-B1B6BE23B7EE}" destId="{40179303-8970-4496-B7F0-888C6FCFD21B}" srcOrd="1" destOrd="0" presId="urn:microsoft.com/office/officeart/2005/8/layout/pyramid1"/>
    <dgm:cxn modelId="{778DA56E-FC8F-4DE8-9CF6-BBCD15ECADBF}" type="presParOf" srcId="{1A9DC283-9355-4629-90C3-06D313959406}" destId="{634E3BB9-067C-4208-A504-C4D2C3EF1A83}" srcOrd="4" destOrd="0" presId="urn:microsoft.com/office/officeart/2005/8/layout/pyramid1"/>
    <dgm:cxn modelId="{6F233F24-B2B8-4556-B598-0F959D8ED93D}" type="presParOf" srcId="{634E3BB9-067C-4208-A504-C4D2C3EF1A83}" destId="{5897F53E-45FD-434D-A39C-9AFE32212DF3}" srcOrd="0" destOrd="0" presId="urn:microsoft.com/office/officeart/2005/8/layout/pyramid1"/>
    <dgm:cxn modelId="{8D160A42-C97A-4A8C-8B81-5B9F602ACC34}" type="presParOf" srcId="{634E3BB9-067C-4208-A504-C4D2C3EF1A83}" destId="{24E9C786-6F11-4EBF-AC7F-2680DA48B287}" srcOrd="1" destOrd="0" presId="urn:microsoft.com/office/officeart/2005/8/layout/pyramid1"/>
    <dgm:cxn modelId="{AF5618BF-F7E9-44CE-AF96-13FFCE1FA145}" type="presParOf" srcId="{1A9DC283-9355-4629-90C3-06D313959406}" destId="{3EB556EF-F79A-456B-ACD1-3A6451AB33DF}" srcOrd="5" destOrd="0" presId="urn:microsoft.com/office/officeart/2005/8/layout/pyramid1"/>
    <dgm:cxn modelId="{9806D724-1E26-43A0-BFF0-D662A482D6D7}" type="presParOf" srcId="{3EB556EF-F79A-456B-ACD1-3A6451AB33DF}" destId="{C70B7DC6-795B-4CE7-8632-A79221B6E3EE}" srcOrd="0" destOrd="0" presId="urn:microsoft.com/office/officeart/2005/8/layout/pyramid1"/>
    <dgm:cxn modelId="{B0FA03EA-B9D4-4D73-9B6A-FD108C0FD741}" type="presParOf" srcId="{3EB556EF-F79A-456B-ACD1-3A6451AB33DF}" destId="{8EA06914-3AA9-4CEC-92EA-BB7A2D41A05C}" srcOrd="1" destOrd="0" presId="urn:microsoft.com/office/officeart/2005/8/layout/pyramid1"/>
    <dgm:cxn modelId="{CBA34C9F-5000-4110-B77F-65C6F4CEBA5B}" type="presParOf" srcId="{1A9DC283-9355-4629-90C3-06D313959406}" destId="{7A3744F6-07B2-447F-B83B-3061BF0685C3}" srcOrd="6" destOrd="0" presId="urn:microsoft.com/office/officeart/2005/8/layout/pyramid1"/>
    <dgm:cxn modelId="{307B9F15-3708-4158-BE3D-70DEAA7AAC5F}" type="presParOf" srcId="{7A3744F6-07B2-447F-B83B-3061BF0685C3}" destId="{3F268552-6402-4B35-9EED-B0C3FC01667B}" srcOrd="0" destOrd="0" presId="urn:microsoft.com/office/officeart/2005/8/layout/pyramid1"/>
    <dgm:cxn modelId="{ADB54F25-97C4-4D06-A1FC-92387B28AEA7}" type="presParOf" srcId="{7A3744F6-07B2-447F-B83B-3061BF0685C3}" destId="{DBFB2521-9921-4B89-BD7D-3E59BDA2814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A09CEB-6AA1-4B5A-B8B4-E7530EDBFB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5A338B99-4EA3-4B56-91C3-13CA41A1869D}" type="pres">
      <dgm:prSet presAssocID="{82A09CEB-6AA1-4B5A-B8B4-E7530EDBFB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</dgm:ptLst>
  <dgm:cxnLst>
    <dgm:cxn modelId="{77A6FB89-0756-40E2-A227-BF29654D1E34}" type="presOf" srcId="{82A09CEB-6AA1-4B5A-B8B4-E7530EDBFBA0}" destId="{5A338B99-4EA3-4B56-91C3-13CA41A186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17D964-2AA1-4513-804E-D9FED08BD2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73A7A12-C903-44AC-8F18-8F0BCF52AA0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sz="1600" b="0" dirty="0">
              <a:solidFill>
                <a:schemeClr val="tx1"/>
              </a:solidFill>
            </a:rPr>
            <a:t>DAUGIABUČIŲ NAMU ATNAUJINIMO (MODERNIZAVIMO)</a:t>
          </a:r>
        </a:p>
      </dgm:t>
    </dgm:pt>
    <dgm:pt modelId="{DFF028C8-49AC-46FC-A48C-DD7E635CABCD}" type="parTrans" cxnId="{CE32F500-7BD6-4343-A18E-B8A156168371}">
      <dgm:prSet/>
      <dgm:spPr/>
      <dgm:t>
        <a:bodyPr/>
        <a:lstStyle/>
        <a:p>
          <a:endParaRPr lang="lt-LT"/>
        </a:p>
      </dgm:t>
    </dgm:pt>
    <dgm:pt modelId="{914D452B-8BF4-4863-82A2-A1FE62621B48}" type="sibTrans" cxnId="{CE32F500-7BD6-4343-A18E-B8A156168371}">
      <dgm:prSet/>
      <dgm:spPr/>
      <dgm:t>
        <a:bodyPr/>
        <a:lstStyle/>
        <a:p>
          <a:endParaRPr lang="lt-LT"/>
        </a:p>
      </dgm:t>
    </dgm:pt>
    <dgm:pt modelId="{C718696E-4C34-40AC-916B-396E6C0F4AB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sz="1600" b="1" dirty="0">
              <a:solidFill>
                <a:schemeClr val="tx1"/>
              </a:solidFill>
            </a:rPr>
            <a:t>5 ETAPO SĄRAŠAS</a:t>
          </a:r>
        </a:p>
      </dgm:t>
    </dgm:pt>
    <dgm:pt modelId="{09EDA13F-0FF9-463D-9A4A-BB7A5E950C0E}" type="parTrans" cxnId="{B94D1985-416E-4A31-A2E5-447A0423E48A}">
      <dgm:prSet/>
      <dgm:spPr/>
      <dgm:t>
        <a:bodyPr/>
        <a:lstStyle/>
        <a:p>
          <a:endParaRPr lang="lt-LT"/>
        </a:p>
      </dgm:t>
    </dgm:pt>
    <dgm:pt modelId="{C1F78A80-159A-4CD0-9E7A-00945BD39ABF}" type="sibTrans" cxnId="{B94D1985-416E-4A31-A2E5-447A0423E48A}">
      <dgm:prSet/>
      <dgm:spPr/>
      <dgm:t>
        <a:bodyPr/>
        <a:lstStyle/>
        <a:p>
          <a:endParaRPr lang="lt-LT"/>
        </a:p>
      </dgm:t>
    </dgm:pt>
    <dgm:pt modelId="{B12E22B5-4077-4BEE-9578-0725D167C8E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sz="1600" b="0" dirty="0">
              <a:solidFill>
                <a:schemeClr val="tx1"/>
              </a:solidFill>
            </a:rPr>
            <a:t>1.A.VAIŠVILOS G.7</a:t>
          </a:r>
        </a:p>
      </dgm:t>
    </dgm:pt>
    <dgm:pt modelId="{B7C7A172-930B-4A2B-9F33-8E0D21609A30}" type="parTrans" cxnId="{74710CBA-08EF-454E-952D-D8CD5C3FE708}">
      <dgm:prSet/>
      <dgm:spPr/>
      <dgm:t>
        <a:bodyPr/>
        <a:lstStyle/>
        <a:p>
          <a:endParaRPr lang="lt-LT"/>
        </a:p>
      </dgm:t>
    </dgm:pt>
    <dgm:pt modelId="{00D85D48-DD2C-4B4A-BDFF-38047152F14C}" type="sibTrans" cxnId="{74710CBA-08EF-454E-952D-D8CD5C3FE708}">
      <dgm:prSet/>
      <dgm:spPr/>
      <dgm:t>
        <a:bodyPr/>
        <a:lstStyle/>
        <a:p>
          <a:endParaRPr lang="lt-LT"/>
        </a:p>
      </dgm:t>
    </dgm:pt>
    <dgm:pt modelId="{0698A5E9-2E3C-4036-B200-0D0F76D73EC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sz="1600" b="0" dirty="0" smtClean="0">
              <a:solidFill>
                <a:schemeClr val="tx1"/>
              </a:solidFill>
            </a:rPr>
            <a:t>    2</a:t>
          </a:r>
          <a:r>
            <a:rPr lang="lt-LT" sz="1600" b="0" dirty="0">
              <a:solidFill>
                <a:schemeClr val="tx1"/>
              </a:solidFill>
            </a:rPr>
            <a:t>. A.VAIŠVILOS G.27</a:t>
          </a:r>
        </a:p>
      </dgm:t>
    </dgm:pt>
    <dgm:pt modelId="{2F4331CA-F2AE-49A8-BB17-7C4608A13630}" type="parTrans" cxnId="{22CCD784-DDE9-4E46-A916-791F67A3CEDD}">
      <dgm:prSet/>
      <dgm:spPr/>
      <dgm:t>
        <a:bodyPr/>
        <a:lstStyle/>
        <a:p>
          <a:endParaRPr lang="lt-LT"/>
        </a:p>
      </dgm:t>
    </dgm:pt>
    <dgm:pt modelId="{D4FFCA09-8D82-4B35-BF45-6364AFB565B4}" type="sibTrans" cxnId="{22CCD784-DDE9-4E46-A916-791F67A3CEDD}">
      <dgm:prSet/>
      <dgm:spPr/>
      <dgm:t>
        <a:bodyPr/>
        <a:lstStyle/>
        <a:p>
          <a:endParaRPr lang="lt-LT"/>
        </a:p>
      </dgm:t>
    </dgm:pt>
    <dgm:pt modelId="{6FB8CD26-EA50-4080-AC16-D048B4E1DED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sz="1600" b="0" dirty="0" smtClean="0">
              <a:solidFill>
                <a:schemeClr val="tx1"/>
              </a:solidFill>
            </a:rPr>
            <a:t>   3.MENDENO </a:t>
          </a:r>
          <a:r>
            <a:rPr lang="lt-LT" sz="1600" b="0" dirty="0">
              <a:solidFill>
                <a:schemeClr val="tx1"/>
              </a:solidFill>
            </a:rPr>
            <a:t>SKG.4</a:t>
          </a:r>
        </a:p>
      </dgm:t>
    </dgm:pt>
    <dgm:pt modelId="{368FAB80-E509-4B99-BC70-7D6929F19A59}" type="parTrans" cxnId="{17D67BB0-F043-47D6-B587-EC4A6C877210}">
      <dgm:prSet/>
      <dgm:spPr/>
      <dgm:t>
        <a:bodyPr/>
        <a:lstStyle/>
        <a:p>
          <a:endParaRPr lang="lt-LT"/>
        </a:p>
      </dgm:t>
    </dgm:pt>
    <dgm:pt modelId="{D003511B-54DE-4422-9606-1FF5283A156F}" type="sibTrans" cxnId="{17D67BB0-F043-47D6-B587-EC4A6C877210}">
      <dgm:prSet/>
      <dgm:spPr/>
      <dgm:t>
        <a:bodyPr/>
        <a:lstStyle/>
        <a:p>
          <a:endParaRPr lang="lt-LT"/>
        </a:p>
      </dgm:t>
    </dgm:pt>
    <dgm:pt modelId="{1530A79E-BE12-40B8-B9CD-1987B8609A9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sz="1600" b="0" dirty="0" smtClean="0">
              <a:solidFill>
                <a:schemeClr val="tx1"/>
              </a:solidFill>
            </a:rPr>
            <a:t>    4. </a:t>
          </a:r>
          <a:r>
            <a:rPr lang="lt-LT" sz="1600" b="0" dirty="0">
              <a:solidFill>
                <a:schemeClr val="tx1"/>
              </a:solidFill>
            </a:rPr>
            <a:t>MENDENO SKG.6</a:t>
          </a:r>
        </a:p>
      </dgm:t>
    </dgm:pt>
    <dgm:pt modelId="{BEBB7CB8-A846-4AEE-9DC4-D9EDE04A15FF}" type="parTrans" cxnId="{EEBE30FB-9398-4235-9A3A-098EAA4B17B6}">
      <dgm:prSet/>
      <dgm:spPr/>
      <dgm:t>
        <a:bodyPr/>
        <a:lstStyle/>
        <a:p>
          <a:endParaRPr lang="lt-LT"/>
        </a:p>
      </dgm:t>
    </dgm:pt>
    <dgm:pt modelId="{98C2B250-63C9-46D0-B710-AC02182FB04B}" type="sibTrans" cxnId="{EEBE30FB-9398-4235-9A3A-098EAA4B17B6}">
      <dgm:prSet/>
      <dgm:spPr/>
      <dgm:t>
        <a:bodyPr/>
        <a:lstStyle/>
        <a:p>
          <a:endParaRPr lang="lt-LT"/>
        </a:p>
      </dgm:t>
    </dgm:pt>
    <dgm:pt modelId="{A2A2C866-2968-4BF7-9422-C6A9603AE7E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lt-LT" sz="1600" b="0" dirty="0" smtClean="0">
              <a:solidFill>
                <a:schemeClr val="tx1"/>
              </a:solidFill>
            </a:rPr>
            <a:t>                                    5.A.JUCIO </a:t>
          </a:r>
          <a:r>
            <a:rPr lang="lt-LT" sz="1600" b="0" dirty="0">
              <a:solidFill>
                <a:schemeClr val="tx1"/>
              </a:solidFill>
            </a:rPr>
            <a:t>G.10</a:t>
          </a:r>
        </a:p>
      </dgm:t>
    </dgm:pt>
    <dgm:pt modelId="{A8A31F9F-91A0-4B2B-8502-CF0B53D819A6}" type="parTrans" cxnId="{F2E64584-97DC-48B4-A59E-81EB1A6705C1}">
      <dgm:prSet/>
      <dgm:spPr/>
      <dgm:t>
        <a:bodyPr/>
        <a:lstStyle/>
        <a:p>
          <a:endParaRPr lang="lt-LT"/>
        </a:p>
      </dgm:t>
    </dgm:pt>
    <dgm:pt modelId="{15C53D55-7071-46AF-8BE9-B6BF22670D1F}" type="sibTrans" cxnId="{F2E64584-97DC-48B4-A59E-81EB1A6705C1}">
      <dgm:prSet/>
      <dgm:spPr/>
      <dgm:t>
        <a:bodyPr/>
        <a:lstStyle/>
        <a:p>
          <a:endParaRPr lang="lt-LT"/>
        </a:p>
      </dgm:t>
    </dgm:pt>
    <dgm:pt modelId="{F4EAAD49-E90F-43F8-B971-AFA37E39B61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sz="1600" b="0" dirty="0" smtClean="0">
              <a:solidFill>
                <a:schemeClr val="tx1"/>
              </a:solidFill>
            </a:rPr>
            <a:t>            6</a:t>
          </a:r>
          <a:r>
            <a:rPr lang="lt-LT" sz="1600" b="0" dirty="0">
              <a:solidFill>
                <a:schemeClr val="tx1"/>
              </a:solidFill>
            </a:rPr>
            <a:t>. A.JUCIO </a:t>
          </a:r>
          <a:r>
            <a:rPr lang="lt-LT" sz="1600" b="0" dirty="0" smtClean="0">
              <a:solidFill>
                <a:schemeClr val="tx1"/>
              </a:solidFill>
            </a:rPr>
            <a:t>G.6BENDRIJA </a:t>
          </a:r>
          <a:endParaRPr lang="lt-LT" sz="1600" b="0" dirty="0">
            <a:solidFill>
              <a:schemeClr val="tx1"/>
            </a:solidFill>
          </a:endParaRPr>
        </a:p>
      </dgm:t>
    </dgm:pt>
    <dgm:pt modelId="{5858C1BA-88F5-4AAA-8E4B-7612B00F2DC5}" type="parTrans" cxnId="{6E933D1B-6F82-4A76-B9C9-83E1A22367BA}">
      <dgm:prSet/>
      <dgm:spPr/>
      <dgm:t>
        <a:bodyPr/>
        <a:lstStyle/>
        <a:p>
          <a:endParaRPr lang="lt-LT"/>
        </a:p>
      </dgm:t>
    </dgm:pt>
    <dgm:pt modelId="{AB35C7AF-BFEC-41B5-B190-C8583ADC4F97}" type="sibTrans" cxnId="{6E933D1B-6F82-4A76-B9C9-83E1A22367BA}">
      <dgm:prSet/>
      <dgm:spPr/>
      <dgm:t>
        <a:bodyPr/>
        <a:lstStyle/>
        <a:p>
          <a:endParaRPr lang="lt-LT"/>
        </a:p>
      </dgm:t>
    </dgm:pt>
    <dgm:pt modelId="{BBDD9B4A-52D3-4499-AE39-C693E13FDA3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sz="1600" b="0" dirty="0" smtClean="0">
              <a:solidFill>
                <a:schemeClr val="tx1"/>
              </a:solidFill>
            </a:rPr>
            <a:t>              7</a:t>
          </a:r>
          <a:r>
            <a:rPr lang="lt-LT" sz="1600" b="0" dirty="0">
              <a:solidFill>
                <a:schemeClr val="tx1"/>
              </a:solidFill>
            </a:rPr>
            <a:t>. A.JUCIO G.32 BENDRIJA</a:t>
          </a:r>
        </a:p>
      </dgm:t>
    </dgm:pt>
    <dgm:pt modelId="{FDE1081E-FF5C-47DF-A2E1-FA5260F1D1F1}" type="parTrans" cxnId="{D86AC9D1-EE40-461A-BA66-CD429A381B47}">
      <dgm:prSet/>
      <dgm:spPr/>
      <dgm:t>
        <a:bodyPr/>
        <a:lstStyle/>
        <a:p>
          <a:endParaRPr lang="lt-LT"/>
        </a:p>
      </dgm:t>
    </dgm:pt>
    <dgm:pt modelId="{47E7CEB6-CDC5-4DF8-B4C4-23032D1CE98A}" type="sibTrans" cxnId="{D86AC9D1-EE40-461A-BA66-CD429A381B47}">
      <dgm:prSet/>
      <dgm:spPr/>
      <dgm:t>
        <a:bodyPr/>
        <a:lstStyle/>
        <a:p>
          <a:endParaRPr lang="lt-LT"/>
        </a:p>
      </dgm:t>
    </dgm:pt>
    <dgm:pt modelId="{D188A6A6-0A1D-4AFF-9A15-1A5AA45D1B3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sz="1600" b="0" dirty="0">
              <a:solidFill>
                <a:schemeClr val="tx1"/>
              </a:solidFill>
            </a:rPr>
            <a:t>8.V.MAČERNIO G.9</a:t>
          </a:r>
        </a:p>
      </dgm:t>
    </dgm:pt>
    <dgm:pt modelId="{8193FF1C-C5CA-4F0E-BAC6-53FC9C33FE5D}" type="parTrans" cxnId="{33DED0F8-A2BC-432D-BBBF-33186A8FB232}">
      <dgm:prSet/>
      <dgm:spPr/>
      <dgm:t>
        <a:bodyPr/>
        <a:lstStyle/>
        <a:p>
          <a:endParaRPr lang="lt-LT"/>
        </a:p>
      </dgm:t>
    </dgm:pt>
    <dgm:pt modelId="{F3DC4ADE-8795-4652-9B2F-234CDC18B577}" type="sibTrans" cxnId="{33DED0F8-A2BC-432D-BBBF-33186A8FB232}">
      <dgm:prSet/>
      <dgm:spPr/>
      <dgm:t>
        <a:bodyPr/>
        <a:lstStyle/>
        <a:p>
          <a:endParaRPr lang="lt-LT"/>
        </a:p>
      </dgm:t>
    </dgm:pt>
    <dgm:pt modelId="{DE881800-72F6-4126-ACB5-B81F1BEBE41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sz="1600" b="0" dirty="0" smtClean="0">
              <a:solidFill>
                <a:schemeClr val="tx1"/>
              </a:solidFill>
            </a:rPr>
            <a:t>    9</a:t>
          </a:r>
          <a:r>
            <a:rPr lang="lt-LT" sz="1600" b="0" dirty="0">
              <a:solidFill>
                <a:schemeClr val="tx1"/>
              </a:solidFill>
            </a:rPr>
            <a:t>. V.MAČERNIO G.13</a:t>
          </a:r>
        </a:p>
      </dgm:t>
    </dgm:pt>
    <dgm:pt modelId="{5AB42A6C-3CDD-4F6A-A602-702B7087F4FD}" type="parTrans" cxnId="{E2D450BA-C29D-495D-9FBB-1ABA77DA3F48}">
      <dgm:prSet/>
      <dgm:spPr/>
      <dgm:t>
        <a:bodyPr/>
        <a:lstStyle/>
        <a:p>
          <a:endParaRPr lang="lt-LT"/>
        </a:p>
      </dgm:t>
    </dgm:pt>
    <dgm:pt modelId="{027D89C7-622D-44BC-BCBB-AF958CFB82FE}" type="sibTrans" cxnId="{E2D450BA-C29D-495D-9FBB-1ABA77DA3F48}">
      <dgm:prSet/>
      <dgm:spPr/>
      <dgm:t>
        <a:bodyPr/>
        <a:lstStyle/>
        <a:p>
          <a:endParaRPr lang="lt-LT"/>
        </a:p>
      </dgm:t>
    </dgm:pt>
    <dgm:pt modelId="{4E004A42-7E33-49E7-8FE0-E7E277DA967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sz="1600" b="0" dirty="0" smtClean="0">
              <a:solidFill>
                <a:schemeClr val="tx1"/>
              </a:solidFill>
            </a:rPr>
            <a:t>      10</a:t>
          </a:r>
          <a:r>
            <a:rPr lang="lt-LT" sz="1600" b="0" dirty="0">
              <a:solidFill>
                <a:schemeClr val="tx1"/>
              </a:solidFill>
            </a:rPr>
            <a:t>. V.MAČERNIO G.16</a:t>
          </a:r>
        </a:p>
      </dgm:t>
    </dgm:pt>
    <dgm:pt modelId="{2797B7F1-17EF-4F17-9AAD-967657604837}" type="parTrans" cxnId="{856B120F-F60A-4DCB-879F-BE13BA1FBA7A}">
      <dgm:prSet/>
      <dgm:spPr/>
      <dgm:t>
        <a:bodyPr/>
        <a:lstStyle/>
        <a:p>
          <a:endParaRPr lang="lt-LT"/>
        </a:p>
      </dgm:t>
    </dgm:pt>
    <dgm:pt modelId="{23D95A0A-43DA-4B1E-8150-DE4153B25669}" type="sibTrans" cxnId="{856B120F-F60A-4DCB-879F-BE13BA1FBA7A}">
      <dgm:prSet/>
      <dgm:spPr/>
      <dgm:t>
        <a:bodyPr/>
        <a:lstStyle/>
        <a:p>
          <a:endParaRPr lang="lt-LT"/>
        </a:p>
      </dgm:t>
    </dgm:pt>
    <dgm:pt modelId="{8D36DBAE-35AD-45E3-B049-FA0D5674E9A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sz="1600" b="0" dirty="0" smtClean="0">
              <a:solidFill>
                <a:schemeClr val="tx1"/>
              </a:solidFill>
            </a:rPr>
            <a:t>      11</a:t>
          </a:r>
          <a:r>
            <a:rPr lang="lt-LT" sz="1600" b="0" dirty="0">
              <a:solidFill>
                <a:schemeClr val="tx1"/>
              </a:solidFill>
            </a:rPr>
            <a:t>. V.MAČERNIO </a:t>
          </a:r>
          <a:r>
            <a:rPr lang="lt-LT" sz="1600" b="0" dirty="0" smtClean="0">
              <a:solidFill>
                <a:schemeClr val="tx1"/>
              </a:solidFill>
            </a:rPr>
            <a:t>G.35 </a:t>
          </a:r>
          <a:endParaRPr lang="lt-LT" sz="1600" b="0" dirty="0">
            <a:solidFill>
              <a:schemeClr val="tx1"/>
            </a:solidFill>
          </a:endParaRPr>
        </a:p>
      </dgm:t>
    </dgm:pt>
    <dgm:pt modelId="{106541DB-8B1E-4684-B683-EE4DA1852A99}" type="parTrans" cxnId="{EDE2F5CC-7A94-4E33-BAEC-51BE101CCD3C}">
      <dgm:prSet/>
      <dgm:spPr/>
      <dgm:t>
        <a:bodyPr/>
        <a:lstStyle/>
        <a:p>
          <a:endParaRPr lang="lt-LT"/>
        </a:p>
      </dgm:t>
    </dgm:pt>
    <dgm:pt modelId="{54A4C3B8-358E-46FA-960A-C421ED5168D9}" type="sibTrans" cxnId="{EDE2F5CC-7A94-4E33-BAEC-51BE101CCD3C}">
      <dgm:prSet/>
      <dgm:spPr/>
      <dgm:t>
        <a:bodyPr/>
        <a:lstStyle/>
        <a:p>
          <a:endParaRPr lang="lt-LT"/>
        </a:p>
      </dgm:t>
    </dgm:pt>
    <dgm:pt modelId="{2F847CD5-4499-4543-96D5-3C0465F63D2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sz="1600" b="0" dirty="0" smtClean="0">
              <a:solidFill>
                <a:schemeClr val="tx1"/>
              </a:solidFill>
            </a:rPr>
            <a:t>                       12</a:t>
          </a:r>
          <a:r>
            <a:rPr lang="lt-LT" sz="1600" b="0" dirty="0">
              <a:solidFill>
                <a:schemeClr val="tx1"/>
              </a:solidFill>
            </a:rPr>
            <a:t>. V.MAČERNIO G.39 BENDRIJA</a:t>
          </a:r>
        </a:p>
      </dgm:t>
    </dgm:pt>
    <dgm:pt modelId="{9C1F6095-3AC3-4E68-B430-2009CDF2ADCB}" type="parTrans" cxnId="{56F0865A-F8C0-43A9-9FF3-01CDCAE74E19}">
      <dgm:prSet/>
      <dgm:spPr/>
      <dgm:t>
        <a:bodyPr/>
        <a:lstStyle/>
        <a:p>
          <a:endParaRPr lang="lt-LT"/>
        </a:p>
      </dgm:t>
    </dgm:pt>
    <dgm:pt modelId="{9560F8FA-2B4F-4A23-81B3-E2D3E1D0DC89}" type="sibTrans" cxnId="{56F0865A-F8C0-43A9-9FF3-01CDCAE74E19}">
      <dgm:prSet/>
      <dgm:spPr/>
      <dgm:t>
        <a:bodyPr/>
        <a:lstStyle/>
        <a:p>
          <a:endParaRPr lang="lt-LT"/>
        </a:p>
      </dgm:t>
    </dgm:pt>
    <dgm:pt modelId="{543BFE32-B034-4EDC-8E5D-9AA827AFDB2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sz="1600" b="0" dirty="0" smtClean="0">
              <a:solidFill>
                <a:schemeClr val="tx1"/>
              </a:solidFill>
            </a:rPr>
            <a:t>     13</a:t>
          </a:r>
          <a:r>
            <a:rPr lang="lt-LT" sz="1600" b="0" dirty="0">
              <a:solidFill>
                <a:schemeClr val="tx1"/>
              </a:solidFill>
            </a:rPr>
            <a:t>. V.MAČERNIO G.43</a:t>
          </a:r>
        </a:p>
      </dgm:t>
    </dgm:pt>
    <dgm:pt modelId="{566CA3A8-948E-4082-99E2-6409057F0517}" type="parTrans" cxnId="{4AA66590-9328-4386-9A24-7AC97FF1B158}">
      <dgm:prSet/>
      <dgm:spPr/>
      <dgm:t>
        <a:bodyPr/>
        <a:lstStyle/>
        <a:p>
          <a:endParaRPr lang="lt-LT"/>
        </a:p>
      </dgm:t>
    </dgm:pt>
    <dgm:pt modelId="{2947B99D-8263-4731-98BF-98ECBCB91A35}" type="sibTrans" cxnId="{4AA66590-9328-4386-9A24-7AC97FF1B158}">
      <dgm:prSet/>
      <dgm:spPr/>
      <dgm:t>
        <a:bodyPr/>
        <a:lstStyle/>
        <a:p>
          <a:endParaRPr lang="lt-LT"/>
        </a:p>
      </dgm:t>
    </dgm:pt>
    <dgm:pt modelId="{394BEED2-5B0B-44A2-9A54-BF651108A1E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sz="1600" b="0" dirty="0" smtClean="0">
              <a:solidFill>
                <a:schemeClr val="tx1"/>
              </a:solidFill>
            </a:rPr>
            <a:t>                       14</a:t>
          </a:r>
          <a:r>
            <a:rPr lang="lt-LT" sz="1600" b="0" dirty="0">
              <a:solidFill>
                <a:schemeClr val="tx1"/>
              </a:solidFill>
            </a:rPr>
            <a:t>. V.MAČERNIO G.61 BENDRIJA</a:t>
          </a:r>
        </a:p>
      </dgm:t>
    </dgm:pt>
    <dgm:pt modelId="{0580CD4C-6427-40F5-8A4C-C212D641FD08}" type="parTrans" cxnId="{8DA6571A-C2D3-4876-A34D-7A4291360C1D}">
      <dgm:prSet/>
      <dgm:spPr/>
      <dgm:t>
        <a:bodyPr/>
        <a:lstStyle/>
        <a:p>
          <a:endParaRPr lang="lt-LT"/>
        </a:p>
      </dgm:t>
    </dgm:pt>
    <dgm:pt modelId="{DB43C49F-24DC-48B5-881C-497274BE238D}" type="sibTrans" cxnId="{8DA6571A-C2D3-4876-A34D-7A4291360C1D}">
      <dgm:prSet/>
      <dgm:spPr/>
      <dgm:t>
        <a:bodyPr/>
        <a:lstStyle/>
        <a:p>
          <a:endParaRPr lang="lt-LT"/>
        </a:p>
      </dgm:t>
    </dgm:pt>
    <dgm:pt modelId="{CBFD4F19-183E-494A-A35A-8FD87E612A2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lt-LT" sz="1600" b="0" dirty="0" smtClean="0">
              <a:solidFill>
                <a:schemeClr val="tx1"/>
              </a:solidFill>
            </a:rPr>
            <a:t>                                  15.VYTAUTO </a:t>
          </a:r>
          <a:r>
            <a:rPr lang="lt-LT" sz="1600" b="0" dirty="0">
              <a:solidFill>
                <a:schemeClr val="tx1"/>
              </a:solidFill>
            </a:rPr>
            <a:t>G.27</a:t>
          </a:r>
        </a:p>
      </dgm:t>
    </dgm:pt>
    <dgm:pt modelId="{0316B0D9-AFD7-4EE1-A093-997EF96381D1}" type="parTrans" cxnId="{7B114CBC-0879-445C-94F1-80BBD087D787}">
      <dgm:prSet/>
      <dgm:spPr/>
      <dgm:t>
        <a:bodyPr/>
        <a:lstStyle/>
        <a:p>
          <a:endParaRPr lang="lt-LT"/>
        </a:p>
      </dgm:t>
    </dgm:pt>
    <dgm:pt modelId="{8DF27616-1F93-413C-9503-BBCDC8827504}" type="sibTrans" cxnId="{7B114CBC-0879-445C-94F1-80BBD087D787}">
      <dgm:prSet/>
      <dgm:spPr/>
      <dgm:t>
        <a:bodyPr/>
        <a:lstStyle/>
        <a:p>
          <a:endParaRPr lang="lt-LT"/>
        </a:p>
      </dgm:t>
    </dgm:pt>
    <dgm:pt modelId="{085FEB38-43E4-4192-B834-48F8B5B78E8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lt-LT" sz="1600" b="0" dirty="0" smtClean="0">
              <a:solidFill>
                <a:schemeClr val="tx1"/>
              </a:solidFill>
            </a:rPr>
            <a:t>                                  16.S.NĖRIES </a:t>
          </a:r>
          <a:r>
            <a:rPr lang="lt-LT" sz="1600" b="0" dirty="0">
              <a:solidFill>
                <a:schemeClr val="tx1"/>
              </a:solidFill>
            </a:rPr>
            <a:t>G. 4</a:t>
          </a:r>
        </a:p>
      </dgm:t>
    </dgm:pt>
    <dgm:pt modelId="{B2780C75-8545-4C7F-92AF-5CAAC04C00C6}" type="parTrans" cxnId="{C6789178-4FE1-4E16-9B9D-15E68AFC5935}">
      <dgm:prSet/>
      <dgm:spPr/>
      <dgm:t>
        <a:bodyPr/>
        <a:lstStyle/>
        <a:p>
          <a:endParaRPr lang="lt-LT"/>
        </a:p>
      </dgm:t>
    </dgm:pt>
    <dgm:pt modelId="{6D7D92E9-2013-4980-BED3-E6808C29882B}" type="sibTrans" cxnId="{C6789178-4FE1-4E16-9B9D-15E68AFC5935}">
      <dgm:prSet/>
      <dgm:spPr/>
      <dgm:t>
        <a:bodyPr/>
        <a:lstStyle/>
        <a:p>
          <a:endParaRPr lang="lt-LT"/>
        </a:p>
      </dgm:t>
    </dgm:pt>
    <dgm:pt modelId="{9D978CBD-25A5-4FEF-A744-D75D0601388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sz="1600" b="0" dirty="0" smtClean="0">
              <a:solidFill>
                <a:schemeClr val="tx1"/>
              </a:solidFill>
            </a:rPr>
            <a:t>  17</a:t>
          </a:r>
          <a:r>
            <a:rPr lang="lt-LT" sz="1600" b="0" dirty="0">
              <a:solidFill>
                <a:schemeClr val="tx1"/>
              </a:solidFill>
            </a:rPr>
            <a:t>. V.MAČERNIO G.3</a:t>
          </a:r>
        </a:p>
      </dgm:t>
    </dgm:pt>
    <dgm:pt modelId="{2A489159-D101-45BB-A44E-3CBB2CCA7EF2}" type="parTrans" cxnId="{30542FC7-A5D5-458F-97D0-FF29402E53EB}">
      <dgm:prSet/>
      <dgm:spPr/>
      <dgm:t>
        <a:bodyPr/>
        <a:lstStyle/>
        <a:p>
          <a:endParaRPr lang="lt-LT"/>
        </a:p>
      </dgm:t>
    </dgm:pt>
    <dgm:pt modelId="{4318B68D-10B4-4584-AFCD-C1D89AE0397E}" type="sibTrans" cxnId="{30542FC7-A5D5-458F-97D0-FF29402E53EB}">
      <dgm:prSet/>
      <dgm:spPr/>
      <dgm:t>
        <a:bodyPr/>
        <a:lstStyle/>
        <a:p>
          <a:endParaRPr lang="lt-LT"/>
        </a:p>
      </dgm:t>
    </dgm:pt>
    <dgm:pt modelId="{965B9CF5-576E-49E7-9079-C2201E7E8220}" type="pres">
      <dgm:prSet presAssocID="{DD17D964-2AA1-4513-804E-D9FED08BD2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734F88C3-90BB-44D1-BA96-8651E6238BF7}" type="pres">
      <dgm:prSet presAssocID="{973A7A12-C903-44AC-8F18-8F0BCF52AA03}" presName="parentText" presStyleLbl="node1" presStyleIdx="0" presStyleCnt="19" custScaleY="519980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EEEA21E-ACEA-4CD8-AC30-0A6A07702C75}" type="pres">
      <dgm:prSet presAssocID="{914D452B-8BF4-4863-82A2-A1FE62621B48}" presName="spacer" presStyleCnt="0"/>
      <dgm:spPr/>
    </dgm:pt>
    <dgm:pt modelId="{E864CE8D-4B08-47BF-911D-58A2B5270909}" type="pres">
      <dgm:prSet presAssocID="{C718696E-4C34-40AC-916B-396E6C0F4ABD}" presName="parentText" presStyleLbl="node1" presStyleIdx="1" presStyleCnt="19" custLinFactY="-140120" custLinFactNeighborX="731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BC9EAE2-EA5D-4067-BD94-147D9F6C7BCF}" type="pres">
      <dgm:prSet presAssocID="{C1F78A80-159A-4CD0-9E7A-00945BD39ABF}" presName="spacer" presStyleCnt="0"/>
      <dgm:spPr/>
    </dgm:pt>
    <dgm:pt modelId="{1F2C05EE-EF46-45CB-ADDB-927BEEE433E4}" type="pres">
      <dgm:prSet presAssocID="{B12E22B5-4077-4BEE-9578-0725D167C8EA}" presName="parentText" presStyleLbl="node1" presStyleIdx="2" presStyleCnt="19" custAng="0" custScaleY="118559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B42AB39-9C9C-48CA-8974-6C31D4C68B93}" type="pres">
      <dgm:prSet presAssocID="{00D85D48-DD2C-4B4A-BDFF-38047152F14C}" presName="spacer" presStyleCnt="0"/>
      <dgm:spPr/>
    </dgm:pt>
    <dgm:pt modelId="{282782FD-80B7-4AA6-8D2B-91DBDA53AF0C}" type="pres">
      <dgm:prSet presAssocID="{0698A5E9-2E3C-4036-B200-0D0F76D73EC9}" presName="parentText" presStyleLbl="node1" presStyleIdx="3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234DD77-7AAE-4540-B9A9-5148EFA1713A}" type="pres">
      <dgm:prSet presAssocID="{D4FFCA09-8D82-4B35-BF45-6364AFB565B4}" presName="spacer" presStyleCnt="0"/>
      <dgm:spPr/>
    </dgm:pt>
    <dgm:pt modelId="{0B3A210E-054B-46B4-85E6-4EB8C6DBE04A}" type="pres">
      <dgm:prSet presAssocID="{6FB8CD26-EA50-4080-AC16-D048B4E1DEDE}" presName="parentText" presStyleLbl="node1" presStyleIdx="4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22BB3EF-6275-483C-B834-3933B0E3C48D}" type="pres">
      <dgm:prSet presAssocID="{D003511B-54DE-4422-9606-1FF5283A156F}" presName="spacer" presStyleCnt="0"/>
      <dgm:spPr/>
    </dgm:pt>
    <dgm:pt modelId="{A3487421-EE7B-4231-BD66-DDC6C238DE9E}" type="pres">
      <dgm:prSet presAssocID="{1530A79E-BE12-40B8-B9CD-1987B8609A93}" presName="parentText" presStyleLbl="node1" presStyleIdx="5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17238A0-8647-4F46-B3B3-CF1850272C83}" type="pres">
      <dgm:prSet presAssocID="{98C2B250-63C9-46D0-B710-AC02182FB04B}" presName="spacer" presStyleCnt="0"/>
      <dgm:spPr/>
    </dgm:pt>
    <dgm:pt modelId="{A1AD5547-9C5D-420B-B469-98F9F3117B81}" type="pres">
      <dgm:prSet presAssocID="{A2A2C866-2968-4BF7-9422-C6A9603AE7E7}" presName="parentText" presStyleLbl="node1" presStyleIdx="6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E2C0A0F-C4AA-4580-B5BB-AED4A6BD3F7B}" type="pres">
      <dgm:prSet presAssocID="{15C53D55-7071-46AF-8BE9-B6BF22670D1F}" presName="spacer" presStyleCnt="0"/>
      <dgm:spPr/>
    </dgm:pt>
    <dgm:pt modelId="{4FC57D1E-F4A0-4DEC-BF73-4889E88B6E8F}" type="pres">
      <dgm:prSet presAssocID="{F4EAAD49-E90F-43F8-B971-AFA37E39B61E}" presName="parentText" presStyleLbl="node1" presStyleIdx="7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8C3F396-FD2D-41A7-93BF-E184D0CF291C}" type="pres">
      <dgm:prSet presAssocID="{AB35C7AF-BFEC-41B5-B190-C8583ADC4F97}" presName="spacer" presStyleCnt="0"/>
      <dgm:spPr/>
    </dgm:pt>
    <dgm:pt modelId="{8B2970B1-264C-42F9-9236-3E93966EAC2C}" type="pres">
      <dgm:prSet presAssocID="{BBDD9B4A-52D3-4499-AE39-C693E13FDA30}" presName="parentText" presStyleLbl="node1" presStyleIdx="8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87EC5EF-B1FA-474E-9287-97792F8321E6}" type="pres">
      <dgm:prSet presAssocID="{47E7CEB6-CDC5-4DF8-B4C4-23032D1CE98A}" presName="spacer" presStyleCnt="0"/>
      <dgm:spPr/>
    </dgm:pt>
    <dgm:pt modelId="{91CFABF6-AA4D-4881-8FBA-95A69D4D5FCB}" type="pres">
      <dgm:prSet presAssocID="{D188A6A6-0A1D-4AFF-9A15-1A5AA45D1B3F}" presName="parentText" presStyleLbl="node1" presStyleIdx="9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42BC31F-7240-41F2-AFC2-21890E2DE649}" type="pres">
      <dgm:prSet presAssocID="{F3DC4ADE-8795-4652-9B2F-234CDC18B577}" presName="spacer" presStyleCnt="0"/>
      <dgm:spPr/>
    </dgm:pt>
    <dgm:pt modelId="{E0B787B9-16E1-4C7B-9229-A515645B327A}" type="pres">
      <dgm:prSet presAssocID="{DE881800-72F6-4126-ACB5-B81F1BEBE411}" presName="parentText" presStyleLbl="node1" presStyleIdx="10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3A3D6CE-647F-4474-B1F5-EF439B1722BB}" type="pres">
      <dgm:prSet presAssocID="{027D89C7-622D-44BC-BCBB-AF958CFB82FE}" presName="spacer" presStyleCnt="0"/>
      <dgm:spPr/>
    </dgm:pt>
    <dgm:pt modelId="{9C23E7C5-32B6-4A8F-A9B3-58E060476255}" type="pres">
      <dgm:prSet presAssocID="{4E004A42-7E33-49E7-8FE0-E7E277DA967B}" presName="parentText" presStyleLbl="node1" presStyleIdx="11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8A50129-1F27-4DC2-AE4E-D51501056098}" type="pres">
      <dgm:prSet presAssocID="{23D95A0A-43DA-4B1E-8150-DE4153B25669}" presName="spacer" presStyleCnt="0"/>
      <dgm:spPr/>
    </dgm:pt>
    <dgm:pt modelId="{877488FF-F153-4A6C-97AE-436B1A95D1D2}" type="pres">
      <dgm:prSet presAssocID="{8D36DBAE-35AD-45E3-B049-FA0D5674E9AD}" presName="parentText" presStyleLbl="node1" presStyleIdx="12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74C2A83-294C-406D-8C43-14CE973849DE}" type="pres">
      <dgm:prSet presAssocID="{54A4C3B8-358E-46FA-960A-C421ED5168D9}" presName="spacer" presStyleCnt="0"/>
      <dgm:spPr/>
    </dgm:pt>
    <dgm:pt modelId="{47058E12-43A2-41C3-A944-5569005812E6}" type="pres">
      <dgm:prSet presAssocID="{2F847CD5-4499-4543-96D5-3C0465F63D2A}" presName="parentText" presStyleLbl="node1" presStyleIdx="13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22BC293-ACF0-4B4C-8019-6508D2538170}" type="pres">
      <dgm:prSet presAssocID="{9560F8FA-2B4F-4A23-81B3-E2D3E1D0DC89}" presName="spacer" presStyleCnt="0"/>
      <dgm:spPr/>
    </dgm:pt>
    <dgm:pt modelId="{C80E035D-94C9-4925-9904-8B5C09B1D2EA}" type="pres">
      <dgm:prSet presAssocID="{543BFE32-B034-4EDC-8E5D-9AA827AFDB25}" presName="parentText" presStyleLbl="node1" presStyleIdx="14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5BD316A-6554-4E1A-80DF-DE097EAD38C5}" type="pres">
      <dgm:prSet presAssocID="{2947B99D-8263-4731-98BF-98ECBCB91A35}" presName="spacer" presStyleCnt="0"/>
      <dgm:spPr/>
    </dgm:pt>
    <dgm:pt modelId="{CA2E6CE2-F0C8-4450-8304-FC4EC988BA53}" type="pres">
      <dgm:prSet presAssocID="{394BEED2-5B0B-44A2-9A54-BF651108A1EB}" presName="parentText" presStyleLbl="node1" presStyleIdx="15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ED03AAC-87A7-4C0A-8CB8-50C1AD43EA28}" type="pres">
      <dgm:prSet presAssocID="{DB43C49F-24DC-48B5-881C-497274BE238D}" presName="spacer" presStyleCnt="0"/>
      <dgm:spPr/>
    </dgm:pt>
    <dgm:pt modelId="{7C9C0A38-4824-42BE-ABCC-821E0185B2B1}" type="pres">
      <dgm:prSet presAssocID="{CBFD4F19-183E-494A-A35A-8FD87E612A2C}" presName="parentText" presStyleLbl="node1" presStyleIdx="16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224408F-FEFA-46FE-B8B2-E7A768A1CD19}" type="pres">
      <dgm:prSet presAssocID="{8DF27616-1F93-413C-9503-BBCDC8827504}" presName="spacer" presStyleCnt="0"/>
      <dgm:spPr/>
    </dgm:pt>
    <dgm:pt modelId="{960B71C8-C1B8-4D00-A8D1-A1D680111E14}" type="pres">
      <dgm:prSet presAssocID="{085FEB38-43E4-4192-B834-48F8B5B78E81}" presName="parentText" presStyleLbl="node1" presStyleIdx="17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409D2E9-FEB2-4911-9782-29C38737B40C}" type="pres">
      <dgm:prSet presAssocID="{6D7D92E9-2013-4980-BED3-E6808C29882B}" presName="spacer" presStyleCnt="0"/>
      <dgm:spPr/>
    </dgm:pt>
    <dgm:pt modelId="{97DC9133-70D7-46D4-B58A-9FB00885056F}" type="pres">
      <dgm:prSet presAssocID="{9D978CBD-25A5-4FEF-A744-D75D06013887}" presName="parentText" presStyleLbl="node1" presStyleIdx="18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8DA6571A-C2D3-4876-A34D-7A4291360C1D}" srcId="{DD17D964-2AA1-4513-804E-D9FED08BD2DA}" destId="{394BEED2-5B0B-44A2-9A54-BF651108A1EB}" srcOrd="15" destOrd="0" parTransId="{0580CD4C-6427-40F5-8A4C-C212D641FD08}" sibTransId="{DB43C49F-24DC-48B5-881C-497274BE238D}"/>
    <dgm:cxn modelId="{B4490FB2-51CD-4C6D-A0E0-667955D2A906}" type="presOf" srcId="{DE881800-72F6-4126-ACB5-B81F1BEBE411}" destId="{E0B787B9-16E1-4C7B-9229-A515645B327A}" srcOrd="0" destOrd="0" presId="urn:microsoft.com/office/officeart/2005/8/layout/vList2"/>
    <dgm:cxn modelId="{7E84A377-98C9-4A9E-8556-DC767D56910B}" type="presOf" srcId="{D188A6A6-0A1D-4AFF-9A15-1A5AA45D1B3F}" destId="{91CFABF6-AA4D-4881-8FBA-95A69D4D5FCB}" srcOrd="0" destOrd="0" presId="urn:microsoft.com/office/officeart/2005/8/layout/vList2"/>
    <dgm:cxn modelId="{74710CBA-08EF-454E-952D-D8CD5C3FE708}" srcId="{DD17D964-2AA1-4513-804E-D9FED08BD2DA}" destId="{B12E22B5-4077-4BEE-9578-0725D167C8EA}" srcOrd="2" destOrd="0" parTransId="{B7C7A172-930B-4A2B-9F33-8E0D21609A30}" sibTransId="{00D85D48-DD2C-4B4A-BDFF-38047152F14C}"/>
    <dgm:cxn modelId="{4AA66590-9328-4386-9A24-7AC97FF1B158}" srcId="{DD17D964-2AA1-4513-804E-D9FED08BD2DA}" destId="{543BFE32-B034-4EDC-8E5D-9AA827AFDB25}" srcOrd="14" destOrd="0" parTransId="{566CA3A8-948E-4082-99E2-6409057F0517}" sibTransId="{2947B99D-8263-4731-98BF-98ECBCB91A35}"/>
    <dgm:cxn modelId="{E2D450BA-C29D-495D-9FBB-1ABA77DA3F48}" srcId="{DD17D964-2AA1-4513-804E-D9FED08BD2DA}" destId="{DE881800-72F6-4126-ACB5-B81F1BEBE411}" srcOrd="10" destOrd="0" parTransId="{5AB42A6C-3CDD-4F6A-A602-702B7087F4FD}" sibTransId="{027D89C7-622D-44BC-BCBB-AF958CFB82FE}"/>
    <dgm:cxn modelId="{066A0152-889D-47A3-AFD2-E57154F8E5BB}" type="presOf" srcId="{1530A79E-BE12-40B8-B9CD-1987B8609A93}" destId="{A3487421-EE7B-4231-BD66-DDC6C238DE9E}" srcOrd="0" destOrd="0" presId="urn:microsoft.com/office/officeart/2005/8/layout/vList2"/>
    <dgm:cxn modelId="{969F46B9-6414-4EC0-8E83-D1589E4186DB}" type="presOf" srcId="{085FEB38-43E4-4192-B834-48F8B5B78E81}" destId="{960B71C8-C1B8-4D00-A8D1-A1D680111E14}" srcOrd="0" destOrd="0" presId="urn:microsoft.com/office/officeart/2005/8/layout/vList2"/>
    <dgm:cxn modelId="{B05DE3A0-D1F2-4959-9153-26656866EC05}" type="presOf" srcId="{CBFD4F19-183E-494A-A35A-8FD87E612A2C}" destId="{7C9C0A38-4824-42BE-ABCC-821E0185B2B1}" srcOrd="0" destOrd="0" presId="urn:microsoft.com/office/officeart/2005/8/layout/vList2"/>
    <dgm:cxn modelId="{CE32F500-7BD6-4343-A18E-B8A156168371}" srcId="{DD17D964-2AA1-4513-804E-D9FED08BD2DA}" destId="{973A7A12-C903-44AC-8F18-8F0BCF52AA03}" srcOrd="0" destOrd="0" parTransId="{DFF028C8-49AC-46FC-A48C-DD7E635CABCD}" sibTransId="{914D452B-8BF4-4863-82A2-A1FE62621B48}"/>
    <dgm:cxn modelId="{99F9AD25-2954-46F5-9D28-4723161EA72F}" type="presOf" srcId="{4E004A42-7E33-49E7-8FE0-E7E277DA967B}" destId="{9C23E7C5-32B6-4A8F-A9B3-58E060476255}" srcOrd="0" destOrd="0" presId="urn:microsoft.com/office/officeart/2005/8/layout/vList2"/>
    <dgm:cxn modelId="{D86AC9D1-EE40-461A-BA66-CD429A381B47}" srcId="{DD17D964-2AA1-4513-804E-D9FED08BD2DA}" destId="{BBDD9B4A-52D3-4499-AE39-C693E13FDA30}" srcOrd="8" destOrd="0" parTransId="{FDE1081E-FF5C-47DF-A2E1-FA5260F1D1F1}" sibTransId="{47E7CEB6-CDC5-4DF8-B4C4-23032D1CE98A}"/>
    <dgm:cxn modelId="{B51D91BD-90F7-4B58-8275-8B9EF08D2CC8}" type="presOf" srcId="{F4EAAD49-E90F-43F8-B971-AFA37E39B61E}" destId="{4FC57D1E-F4A0-4DEC-BF73-4889E88B6E8F}" srcOrd="0" destOrd="0" presId="urn:microsoft.com/office/officeart/2005/8/layout/vList2"/>
    <dgm:cxn modelId="{15421588-6185-4567-8312-0958CA135FDC}" type="presOf" srcId="{A2A2C866-2968-4BF7-9422-C6A9603AE7E7}" destId="{A1AD5547-9C5D-420B-B469-98F9F3117B81}" srcOrd="0" destOrd="0" presId="urn:microsoft.com/office/officeart/2005/8/layout/vList2"/>
    <dgm:cxn modelId="{6056E723-472C-41FE-9525-DBBD9A64951B}" type="presOf" srcId="{BBDD9B4A-52D3-4499-AE39-C693E13FDA30}" destId="{8B2970B1-264C-42F9-9236-3E93966EAC2C}" srcOrd="0" destOrd="0" presId="urn:microsoft.com/office/officeart/2005/8/layout/vList2"/>
    <dgm:cxn modelId="{D95A1004-8976-45F8-ABFE-C8399895C7B1}" type="presOf" srcId="{973A7A12-C903-44AC-8F18-8F0BCF52AA03}" destId="{734F88C3-90BB-44D1-BA96-8651E6238BF7}" srcOrd="0" destOrd="0" presId="urn:microsoft.com/office/officeart/2005/8/layout/vList2"/>
    <dgm:cxn modelId="{1ED4C39B-22A9-4894-97AF-4EC755B43B12}" type="presOf" srcId="{2F847CD5-4499-4543-96D5-3C0465F63D2A}" destId="{47058E12-43A2-41C3-A944-5569005812E6}" srcOrd="0" destOrd="0" presId="urn:microsoft.com/office/officeart/2005/8/layout/vList2"/>
    <dgm:cxn modelId="{EDE2F5CC-7A94-4E33-BAEC-51BE101CCD3C}" srcId="{DD17D964-2AA1-4513-804E-D9FED08BD2DA}" destId="{8D36DBAE-35AD-45E3-B049-FA0D5674E9AD}" srcOrd="12" destOrd="0" parTransId="{106541DB-8B1E-4684-B683-EE4DA1852A99}" sibTransId="{54A4C3B8-358E-46FA-960A-C421ED5168D9}"/>
    <dgm:cxn modelId="{BFFCF86C-7BAF-4AF4-9EFD-8DCC74D8B0BF}" type="presOf" srcId="{0698A5E9-2E3C-4036-B200-0D0F76D73EC9}" destId="{282782FD-80B7-4AA6-8D2B-91DBDA53AF0C}" srcOrd="0" destOrd="0" presId="urn:microsoft.com/office/officeart/2005/8/layout/vList2"/>
    <dgm:cxn modelId="{17D67BB0-F043-47D6-B587-EC4A6C877210}" srcId="{DD17D964-2AA1-4513-804E-D9FED08BD2DA}" destId="{6FB8CD26-EA50-4080-AC16-D048B4E1DEDE}" srcOrd="4" destOrd="0" parTransId="{368FAB80-E509-4B99-BC70-7D6929F19A59}" sibTransId="{D003511B-54DE-4422-9606-1FF5283A156F}"/>
    <dgm:cxn modelId="{EEBE30FB-9398-4235-9A3A-098EAA4B17B6}" srcId="{DD17D964-2AA1-4513-804E-D9FED08BD2DA}" destId="{1530A79E-BE12-40B8-B9CD-1987B8609A93}" srcOrd="5" destOrd="0" parTransId="{BEBB7CB8-A846-4AEE-9DC4-D9EDE04A15FF}" sibTransId="{98C2B250-63C9-46D0-B710-AC02182FB04B}"/>
    <dgm:cxn modelId="{8F97A3F1-CFED-4AE4-B78F-B83CEB64174B}" type="presOf" srcId="{394BEED2-5B0B-44A2-9A54-BF651108A1EB}" destId="{CA2E6CE2-F0C8-4450-8304-FC4EC988BA53}" srcOrd="0" destOrd="0" presId="urn:microsoft.com/office/officeart/2005/8/layout/vList2"/>
    <dgm:cxn modelId="{7B114CBC-0879-445C-94F1-80BBD087D787}" srcId="{DD17D964-2AA1-4513-804E-D9FED08BD2DA}" destId="{CBFD4F19-183E-494A-A35A-8FD87E612A2C}" srcOrd="16" destOrd="0" parTransId="{0316B0D9-AFD7-4EE1-A093-997EF96381D1}" sibTransId="{8DF27616-1F93-413C-9503-BBCDC8827504}"/>
    <dgm:cxn modelId="{56F0865A-F8C0-43A9-9FF3-01CDCAE74E19}" srcId="{DD17D964-2AA1-4513-804E-D9FED08BD2DA}" destId="{2F847CD5-4499-4543-96D5-3C0465F63D2A}" srcOrd="13" destOrd="0" parTransId="{9C1F6095-3AC3-4E68-B430-2009CDF2ADCB}" sibTransId="{9560F8FA-2B4F-4A23-81B3-E2D3E1D0DC89}"/>
    <dgm:cxn modelId="{9C7DD1A2-7D0D-4594-8732-B0E789E30F91}" type="presOf" srcId="{6FB8CD26-EA50-4080-AC16-D048B4E1DEDE}" destId="{0B3A210E-054B-46B4-85E6-4EB8C6DBE04A}" srcOrd="0" destOrd="0" presId="urn:microsoft.com/office/officeart/2005/8/layout/vList2"/>
    <dgm:cxn modelId="{F7B08363-4CE5-4D74-B0DE-84029ABECDAC}" type="presOf" srcId="{9D978CBD-25A5-4FEF-A744-D75D06013887}" destId="{97DC9133-70D7-46D4-B58A-9FB00885056F}" srcOrd="0" destOrd="0" presId="urn:microsoft.com/office/officeart/2005/8/layout/vList2"/>
    <dgm:cxn modelId="{48DE0642-984E-4F49-962A-C4DE8B3FAD0B}" type="presOf" srcId="{C718696E-4C34-40AC-916B-396E6C0F4ABD}" destId="{E864CE8D-4B08-47BF-911D-58A2B5270909}" srcOrd="0" destOrd="0" presId="urn:microsoft.com/office/officeart/2005/8/layout/vList2"/>
    <dgm:cxn modelId="{B94D1985-416E-4A31-A2E5-447A0423E48A}" srcId="{DD17D964-2AA1-4513-804E-D9FED08BD2DA}" destId="{C718696E-4C34-40AC-916B-396E6C0F4ABD}" srcOrd="1" destOrd="0" parTransId="{09EDA13F-0FF9-463D-9A4A-BB7A5E950C0E}" sibTransId="{C1F78A80-159A-4CD0-9E7A-00945BD39ABF}"/>
    <dgm:cxn modelId="{F2E64584-97DC-48B4-A59E-81EB1A6705C1}" srcId="{DD17D964-2AA1-4513-804E-D9FED08BD2DA}" destId="{A2A2C866-2968-4BF7-9422-C6A9603AE7E7}" srcOrd="6" destOrd="0" parTransId="{A8A31F9F-91A0-4B2B-8502-CF0B53D819A6}" sibTransId="{15C53D55-7071-46AF-8BE9-B6BF22670D1F}"/>
    <dgm:cxn modelId="{E1550202-3555-47ED-9C14-3C4E23F49AB3}" type="presOf" srcId="{B12E22B5-4077-4BEE-9578-0725D167C8EA}" destId="{1F2C05EE-EF46-45CB-ADDB-927BEEE433E4}" srcOrd="0" destOrd="0" presId="urn:microsoft.com/office/officeart/2005/8/layout/vList2"/>
    <dgm:cxn modelId="{22CCD784-DDE9-4E46-A916-791F67A3CEDD}" srcId="{DD17D964-2AA1-4513-804E-D9FED08BD2DA}" destId="{0698A5E9-2E3C-4036-B200-0D0F76D73EC9}" srcOrd="3" destOrd="0" parTransId="{2F4331CA-F2AE-49A8-BB17-7C4608A13630}" sibTransId="{D4FFCA09-8D82-4B35-BF45-6364AFB565B4}"/>
    <dgm:cxn modelId="{C6789178-4FE1-4E16-9B9D-15E68AFC5935}" srcId="{DD17D964-2AA1-4513-804E-D9FED08BD2DA}" destId="{085FEB38-43E4-4192-B834-48F8B5B78E81}" srcOrd="17" destOrd="0" parTransId="{B2780C75-8545-4C7F-92AF-5CAAC04C00C6}" sibTransId="{6D7D92E9-2013-4980-BED3-E6808C29882B}"/>
    <dgm:cxn modelId="{C996F3C7-456F-4D47-BAD7-155B35C1F05A}" type="presOf" srcId="{543BFE32-B034-4EDC-8E5D-9AA827AFDB25}" destId="{C80E035D-94C9-4925-9904-8B5C09B1D2EA}" srcOrd="0" destOrd="0" presId="urn:microsoft.com/office/officeart/2005/8/layout/vList2"/>
    <dgm:cxn modelId="{33DED0F8-A2BC-432D-BBBF-33186A8FB232}" srcId="{DD17D964-2AA1-4513-804E-D9FED08BD2DA}" destId="{D188A6A6-0A1D-4AFF-9A15-1A5AA45D1B3F}" srcOrd="9" destOrd="0" parTransId="{8193FF1C-C5CA-4F0E-BAC6-53FC9C33FE5D}" sibTransId="{F3DC4ADE-8795-4652-9B2F-234CDC18B577}"/>
    <dgm:cxn modelId="{1C91B052-1928-4ABB-8D9D-AB896D12D4C2}" type="presOf" srcId="{8D36DBAE-35AD-45E3-B049-FA0D5674E9AD}" destId="{877488FF-F153-4A6C-97AE-436B1A95D1D2}" srcOrd="0" destOrd="0" presId="urn:microsoft.com/office/officeart/2005/8/layout/vList2"/>
    <dgm:cxn modelId="{30542FC7-A5D5-458F-97D0-FF29402E53EB}" srcId="{DD17D964-2AA1-4513-804E-D9FED08BD2DA}" destId="{9D978CBD-25A5-4FEF-A744-D75D06013887}" srcOrd="18" destOrd="0" parTransId="{2A489159-D101-45BB-A44E-3CBB2CCA7EF2}" sibTransId="{4318B68D-10B4-4584-AFCD-C1D89AE0397E}"/>
    <dgm:cxn modelId="{6E933D1B-6F82-4A76-B9C9-83E1A22367BA}" srcId="{DD17D964-2AA1-4513-804E-D9FED08BD2DA}" destId="{F4EAAD49-E90F-43F8-B971-AFA37E39B61E}" srcOrd="7" destOrd="0" parTransId="{5858C1BA-88F5-4AAA-8E4B-7612B00F2DC5}" sibTransId="{AB35C7AF-BFEC-41B5-B190-C8583ADC4F97}"/>
    <dgm:cxn modelId="{856B120F-F60A-4DCB-879F-BE13BA1FBA7A}" srcId="{DD17D964-2AA1-4513-804E-D9FED08BD2DA}" destId="{4E004A42-7E33-49E7-8FE0-E7E277DA967B}" srcOrd="11" destOrd="0" parTransId="{2797B7F1-17EF-4F17-9AAD-967657604837}" sibTransId="{23D95A0A-43DA-4B1E-8150-DE4153B25669}"/>
    <dgm:cxn modelId="{78CB8BFD-7635-40AD-B6F5-C376C90D5767}" type="presOf" srcId="{DD17D964-2AA1-4513-804E-D9FED08BD2DA}" destId="{965B9CF5-576E-49E7-9079-C2201E7E8220}" srcOrd="0" destOrd="0" presId="urn:microsoft.com/office/officeart/2005/8/layout/vList2"/>
    <dgm:cxn modelId="{21A4EFDD-ADF9-4A6E-AC27-AA63CDF8F88C}" type="presParOf" srcId="{965B9CF5-576E-49E7-9079-C2201E7E8220}" destId="{734F88C3-90BB-44D1-BA96-8651E6238BF7}" srcOrd="0" destOrd="0" presId="urn:microsoft.com/office/officeart/2005/8/layout/vList2"/>
    <dgm:cxn modelId="{3B535FB6-F300-4D7B-9572-060547B30C23}" type="presParOf" srcId="{965B9CF5-576E-49E7-9079-C2201E7E8220}" destId="{2EEEA21E-ACEA-4CD8-AC30-0A6A07702C75}" srcOrd="1" destOrd="0" presId="urn:microsoft.com/office/officeart/2005/8/layout/vList2"/>
    <dgm:cxn modelId="{0079EA1E-05D3-49CA-8279-A16383BC6090}" type="presParOf" srcId="{965B9CF5-576E-49E7-9079-C2201E7E8220}" destId="{E864CE8D-4B08-47BF-911D-58A2B5270909}" srcOrd="2" destOrd="0" presId="urn:microsoft.com/office/officeart/2005/8/layout/vList2"/>
    <dgm:cxn modelId="{CDF8C246-9F44-4385-B833-C49EB29CBDDA}" type="presParOf" srcId="{965B9CF5-576E-49E7-9079-C2201E7E8220}" destId="{BBC9EAE2-EA5D-4067-BD94-147D9F6C7BCF}" srcOrd="3" destOrd="0" presId="urn:microsoft.com/office/officeart/2005/8/layout/vList2"/>
    <dgm:cxn modelId="{C5736035-4580-4811-9734-289AA5A0B052}" type="presParOf" srcId="{965B9CF5-576E-49E7-9079-C2201E7E8220}" destId="{1F2C05EE-EF46-45CB-ADDB-927BEEE433E4}" srcOrd="4" destOrd="0" presId="urn:microsoft.com/office/officeart/2005/8/layout/vList2"/>
    <dgm:cxn modelId="{4E81CE8B-30AD-49C7-9DC1-A83E9F2E472B}" type="presParOf" srcId="{965B9CF5-576E-49E7-9079-C2201E7E8220}" destId="{FB42AB39-9C9C-48CA-8974-6C31D4C68B93}" srcOrd="5" destOrd="0" presId="urn:microsoft.com/office/officeart/2005/8/layout/vList2"/>
    <dgm:cxn modelId="{7FFFFA44-CBD3-4F58-B9B2-27F0430E35AC}" type="presParOf" srcId="{965B9CF5-576E-49E7-9079-C2201E7E8220}" destId="{282782FD-80B7-4AA6-8D2B-91DBDA53AF0C}" srcOrd="6" destOrd="0" presId="urn:microsoft.com/office/officeart/2005/8/layout/vList2"/>
    <dgm:cxn modelId="{DDEB772D-0DB6-43BC-9B35-363A342E67BC}" type="presParOf" srcId="{965B9CF5-576E-49E7-9079-C2201E7E8220}" destId="{C234DD77-7AAE-4540-B9A9-5148EFA1713A}" srcOrd="7" destOrd="0" presId="urn:microsoft.com/office/officeart/2005/8/layout/vList2"/>
    <dgm:cxn modelId="{8509BC70-81F7-4D7C-974D-C3E6FF997985}" type="presParOf" srcId="{965B9CF5-576E-49E7-9079-C2201E7E8220}" destId="{0B3A210E-054B-46B4-85E6-4EB8C6DBE04A}" srcOrd="8" destOrd="0" presId="urn:microsoft.com/office/officeart/2005/8/layout/vList2"/>
    <dgm:cxn modelId="{9944B7AF-291E-45D5-A3E1-09ACCCA428B0}" type="presParOf" srcId="{965B9CF5-576E-49E7-9079-C2201E7E8220}" destId="{422BB3EF-6275-483C-B834-3933B0E3C48D}" srcOrd="9" destOrd="0" presId="urn:microsoft.com/office/officeart/2005/8/layout/vList2"/>
    <dgm:cxn modelId="{E3108E95-E311-49FD-87DD-AA7C4214BF10}" type="presParOf" srcId="{965B9CF5-576E-49E7-9079-C2201E7E8220}" destId="{A3487421-EE7B-4231-BD66-DDC6C238DE9E}" srcOrd="10" destOrd="0" presId="urn:microsoft.com/office/officeart/2005/8/layout/vList2"/>
    <dgm:cxn modelId="{CC7008CC-CFED-4CE1-BF93-D113BBD92EEF}" type="presParOf" srcId="{965B9CF5-576E-49E7-9079-C2201E7E8220}" destId="{517238A0-8647-4F46-B3B3-CF1850272C83}" srcOrd="11" destOrd="0" presId="urn:microsoft.com/office/officeart/2005/8/layout/vList2"/>
    <dgm:cxn modelId="{E36E30EC-CBFF-44CE-8F57-34813C09E0D9}" type="presParOf" srcId="{965B9CF5-576E-49E7-9079-C2201E7E8220}" destId="{A1AD5547-9C5D-420B-B469-98F9F3117B81}" srcOrd="12" destOrd="0" presId="urn:microsoft.com/office/officeart/2005/8/layout/vList2"/>
    <dgm:cxn modelId="{B97B523C-2E2A-479B-BE94-2560184C2595}" type="presParOf" srcId="{965B9CF5-576E-49E7-9079-C2201E7E8220}" destId="{CE2C0A0F-C4AA-4580-B5BB-AED4A6BD3F7B}" srcOrd="13" destOrd="0" presId="urn:microsoft.com/office/officeart/2005/8/layout/vList2"/>
    <dgm:cxn modelId="{699F0A2E-E399-4932-87FD-68BBC4393CD5}" type="presParOf" srcId="{965B9CF5-576E-49E7-9079-C2201E7E8220}" destId="{4FC57D1E-F4A0-4DEC-BF73-4889E88B6E8F}" srcOrd="14" destOrd="0" presId="urn:microsoft.com/office/officeart/2005/8/layout/vList2"/>
    <dgm:cxn modelId="{1C3E377D-A710-4654-9280-E7C356DF9B9C}" type="presParOf" srcId="{965B9CF5-576E-49E7-9079-C2201E7E8220}" destId="{88C3F396-FD2D-41A7-93BF-E184D0CF291C}" srcOrd="15" destOrd="0" presId="urn:microsoft.com/office/officeart/2005/8/layout/vList2"/>
    <dgm:cxn modelId="{017948CD-4852-4E55-9337-45398670E98E}" type="presParOf" srcId="{965B9CF5-576E-49E7-9079-C2201E7E8220}" destId="{8B2970B1-264C-42F9-9236-3E93966EAC2C}" srcOrd="16" destOrd="0" presId="urn:microsoft.com/office/officeart/2005/8/layout/vList2"/>
    <dgm:cxn modelId="{69F18E5F-C988-4255-B1B3-371701534EEC}" type="presParOf" srcId="{965B9CF5-576E-49E7-9079-C2201E7E8220}" destId="{887EC5EF-B1FA-474E-9287-97792F8321E6}" srcOrd="17" destOrd="0" presId="urn:microsoft.com/office/officeart/2005/8/layout/vList2"/>
    <dgm:cxn modelId="{28F0446F-DA4E-4AF4-B445-32BE093806AA}" type="presParOf" srcId="{965B9CF5-576E-49E7-9079-C2201E7E8220}" destId="{91CFABF6-AA4D-4881-8FBA-95A69D4D5FCB}" srcOrd="18" destOrd="0" presId="urn:microsoft.com/office/officeart/2005/8/layout/vList2"/>
    <dgm:cxn modelId="{B2411BA9-3840-4549-ADD8-ECBACCA00092}" type="presParOf" srcId="{965B9CF5-576E-49E7-9079-C2201E7E8220}" destId="{642BC31F-7240-41F2-AFC2-21890E2DE649}" srcOrd="19" destOrd="0" presId="urn:microsoft.com/office/officeart/2005/8/layout/vList2"/>
    <dgm:cxn modelId="{0FB03BDC-2865-455C-9599-67845E7901C7}" type="presParOf" srcId="{965B9CF5-576E-49E7-9079-C2201E7E8220}" destId="{E0B787B9-16E1-4C7B-9229-A515645B327A}" srcOrd="20" destOrd="0" presId="urn:microsoft.com/office/officeart/2005/8/layout/vList2"/>
    <dgm:cxn modelId="{785165A8-46EC-4C95-A3F1-BF589FB21635}" type="presParOf" srcId="{965B9CF5-576E-49E7-9079-C2201E7E8220}" destId="{23A3D6CE-647F-4474-B1F5-EF439B1722BB}" srcOrd="21" destOrd="0" presId="urn:microsoft.com/office/officeart/2005/8/layout/vList2"/>
    <dgm:cxn modelId="{35CFFABC-243F-4C53-BBD6-C18E0F3893A8}" type="presParOf" srcId="{965B9CF5-576E-49E7-9079-C2201E7E8220}" destId="{9C23E7C5-32B6-4A8F-A9B3-58E060476255}" srcOrd="22" destOrd="0" presId="urn:microsoft.com/office/officeart/2005/8/layout/vList2"/>
    <dgm:cxn modelId="{E3E30652-38B1-4F18-814D-A2529B0D1733}" type="presParOf" srcId="{965B9CF5-576E-49E7-9079-C2201E7E8220}" destId="{08A50129-1F27-4DC2-AE4E-D51501056098}" srcOrd="23" destOrd="0" presId="urn:microsoft.com/office/officeart/2005/8/layout/vList2"/>
    <dgm:cxn modelId="{4432ECEA-998B-4AA2-B8BA-B4A4AECA3952}" type="presParOf" srcId="{965B9CF5-576E-49E7-9079-C2201E7E8220}" destId="{877488FF-F153-4A6C-97AE-436B1A95D1D2}" srcOrd="24" destOrd="0" presId="urn:microsoft.com/office/officeart/2005/8/layout/vList2"/>
    <dgm:cxn modelId="{0E209DAE-60E0-4A26-A98C-00D0D9605641}" type="presParOf" srcId="{965B9CF5-576E-49E7-9079-C2201E7E8220}" destId="{F74C2A83-294C-406D-8C43-14CE973849DE}" srcOrd="25" destOrd="0" presId="urn:microsoft.com/office/officeart/2005/8/layout/vList2"/>
    <dgm:cxn modelId="{52F9B1C7-E1EB-40D3-A2C6-A57C11A670ED}" type="presParOf" srcId="{965B9CF5-576E-49E7-9079-C2201E7E8220}" destId="{47058E12-43A2-41C3-A944-5569005812E6}" srcOrd="26" destOrd="0" presId="urn:microsoft.com/office/officeart/2005/8/layout/vList2"/>
    <dgm:cxn modelId="{03C423A7-55EA-4885-B9E5-A84EC0D5BAE5}" type="presParOf" srcId="{965B9CF5-576E-49E7-9079-C2201E7E8220}" destId="{F22BC293-ACF0-4B4C-8019-6508D2538170}" srcOrd="27" destOrd="0" presId="urn:microsoft.com/office/officeart/2005/8/layout/vList2"/>
    <dgm:cxn modelId="{B593AF44-4FEC-439F-BB7E-275F80C477F5}" type="presParOf" srcId="{965B9CF5-576E-49E7-9079-C2201E7E8220}" destId="{C80E035D-94C9-4925-9904-8B5C09B1D2EA}" srcOrd="28" destOrd="0" presId="urn:microsoft.com/office/officeart/2005/8/layout/vList2"/>
    <dgm:cxn modelId="{0FD409CB-0F70-46B5-8710-5361C9C85416}" type="presParOf" srcId="{965B9CF5-576E-49E7-9079-C2201E7E8220}" destId="{15BD316A-6554-4E1A-80DF-DE097EAD38C5}" srcOrd="29" destOrd="0" presId="urn:microsoft.com/office/officeart/2005/8/layout/vList2"/>
    <dgm:cxn modelId="{41D92AAE-47DD-4AD5-B8BA-57BEF7E6C27D}" type="presParOf" srcId="{965B9CF5-576E-49E7-9079-C2201E7E8220}" destId="{CA2E6CE2-F0C8-4450-8304-FC4EC988BA53}" srcOrd="30" destOrd="0" presId="urn:microsoft.com/office/officeart/2005/8/layout/vList2"/>
    <dgm:cxn modelId="{880A12C6-A0E1-46F3-AA1C-FB4C4CEE0689}" type="presParOf" srcId="{965B9CF5-576E-49E7-9079-C2201E7E8220}" destId="{BED03AAC-87A7-4C0A-8CB8-50C1AD43EA28}" srcOrd="31" destOrd="0" presId="urn:microsoft.com/office/officeart/2005/8/layout/vList2"/>
    <dgm:cxn modelId="{16A8B840-6E69-402F-B9D9-D438B1E8274B}" type="presParOf" srcId="{965B9CF5-576E-49E7-9079-C2201E7E8220}" destId="{7C9C0A38-4824-42BE-ABCC-821E0185B2B1}" srcOrd="32" destOrd="0" presId="urn:microsoft.com/office/officeart/2005/8/layout/vList2"/>
    <dgm:cxn modelId="{B36E8A63-51D2-467F-9EF1-F4ACE8D6948C}" type="presParOf" srcId="{965B9CF5-576E-49E7-9079-C2201E7E8220}" destId="{1224408F-FEFA-46FE-B8B2-E7A768A1CD19}" srcOrd="33" destOrd="0" presId="urn:microsoft.com/office/officeart/2005/8/layout/vList2"/>
    <dgm:cxn modelId="{EBE562A1-94DC-4C37-B7EE-CB91F4123898}" type="presParOf" srcId="{965B9CF5-576E-49E7-9079-C2201E7E8220}" destId="{960B71C8-C1B8-4D00-A8D1-A1D680111E14}" srcOrd="34" destOrd="0" presId="urn:microsoft.com/office/officeart/2005/8/layout/vList2"/>
    <dgm:cxn modelId="{C543BC55-726F-43AF-9A58-158BBE5ED466}" type="presParOf" srcId="{965B9CF5-576E-49E7-9079-C2201E7E8220}" destId="{A409D2E9-FEB2-4911-9782-29C38737B40C}" srcOrd="35" destOrd="0" presId="urn:microsoft.com/office/officeart/2005/8/layout/vList2"/>
    <dgm:cxn modelId="{B2CDB3C4-4490-4F38-A166-C1B6BCB0495D}" type="presParOf" srcId="{965B9CF5-576E-49E7-9079-C2201E7E8220}" destId="{97DC9133-70D7-46D4-B58A-9FB00885056F}" srcOrd="3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F80931-BBC3-4381-9E48-D1F2F1E7D6FB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5E3DFF89-1BB4-4D6C-B73D-DA23B5751182}">
      <dgm:prSet/>
      <dgm:spPr/>
      <dgm:t>
        <a:bodyPr/>
        <a:lstStyle/>
        <a:p>
          <a:pPr rtl="0"/>
          <a:endParaRPr lang="lt-LT" b="1" dirty="0"/>
        </a:p>
      </dgm:t>
    </dgm:pt>
    <dgm:pt modelId="{8098A50B-5798-4545-BB1C-7B168A0B3B49}" type="parTrans" cxnId="{C41F2005-3149-43F0-91F9-3AE83AD0D6D4}">
      <dgm:prSet/>
      <dgm:spPr/>
      <dgm:t>
        <a:bodyPr/>
        <a:lstStyle/>
        <a:p>
          <a:endParaRPr lang="lt-LT"/>
        </a:p>
      </dgm:t>
    </dgm:pt>
    <dgm:pt modelId="{3CB0A355-0D7B-4D2F-93E6-3CB7FDEE996E}" type="sibTrans" cxnId="{C41F2005-3149-43F0-91F9-3AE83AD0D6D4}">
      <dgm:prSet/>
      <dgm:spPr/>
      <dgm:t>
        <a:bodyPr/>
        <a:lstStyle/>
        <a:p>
          <a:endParaRPr lang="lt-LT"/>
        </a:p>
      </dgm:t>
    </dgm:pt>
    <dgm:pt modelId="{EC30F0C4-65E0-4544-8D28-C6102A289EF0}">
      <dgm:prSet/>
      <dgm:spPr/>
      <dgm:t>
        <a:bodyPr/>
        <a:lstStyle/>
        <a:p>
          <a:pPr rtl="0"/>
          <a:r>
            <a:rPr lang="lt-LT" b="1" dirty="0" smtClean="0"/>
            <a:t>100% „minkštoji“ dalis </a:t>
          </a:r>
          <a:r>
            <a:rPr lang="lt-LT" dirty="0" smtClean="0"/>
            <a:t>(projektavimas; administravimas; techninė priežiūra) – </a:t>
          </a:r>
          <a:r>
            <a:rPr lang="lt-LT" i="1" dirty="0" smtClean="0"/>
            <a:t>ES lėšos</a:t>
          </a:r>
          <a:endParaRPr lang="lt-LT" dirty="0"/>
        </a:p>
      </dgm:t>
    </dgm:pt>
    <dgm:pt modelId="{392C913F-7D70-403C-BE8C-080560912B78}" type="parTrans" cxnId="{470F4475-61F0-40DE-B279-C4F13C5018C4}">
      <dgm:prSet/>
      <dgm:spPr/>
      <dgm:t>
        <a:bodyPr/>
        <a:lstStyle/>
        <a:p>
          <a:endParaRPr lang="lt-LT"/>
        </a:p>
      </dgm:t>
    </dgm:pt>
    <dgm:pt modelId="{9F6BCFAB-CE2F-421A-91F4-3DFE029E7827}" type="sibTrans" cxnId="{470F4475-61F0-40DE-B279-C4F13C5018C4}">
      <dgm:prSet/>
      <dgm:spPr/>
      <dgm:t>
        <a:bodyPr/>
        <a:lstStyle/>
        <a:p>
          <a:endParaRPr lang="lt-LT"/>
        </a:p>
      </dgm:t>
    </dgm:pt>
    <dgm:pt modelId="{DB60EA96-CE64-4439-A810-A73AECC8F62E}">
      <dgm:prSet/>
      <dgm:spPr/>
      <dgm:t>
        <a:bodyPr/>
        <a:lstStyle/>
        <a:p>
          <a:pPr rtl="0"/>
          <a:endParaRPr lang="lt-LT" i="1" dirty="0"/>
        </a:p>
      </dgm:t>
    </dgm:pt>
    <dgm:pt modelId="{53FD1302-21EB-4212-A472-1F973BCD3701}" type="parTrans" cxnId="{0B7A3A9C-3CC9-4E8C-871B-05CED29D2E44}">
      <dgm:prSet/>
      <dgm:spPr/>
      <dgm:t>
        <a:bodyPr/>
        <a:lstStyle/>
        <a:p>
          <a:endParaRPr lang="lt-LT"/>
        </a:p>
      </dgm:t>
    </dgm:pt>
    <dgm:pt modelId="{7245B716-77A1-4144-A77F-DFB49AABA881}" type="sibTrans" cxnId="{0B7A3A9C-3CC9-4E8C-871B-05CED29D2E44}">
      <dgm:prSet/>
      <dgm:spPr/>
      <dgm:t>
        <a:bodyPr/>
        <a:lstStyle/>
        <a:p>
          <a:endParaRPr lang="lt-LT"/>
        </a:p>
      </dgm:t>
    </dgm:pt>
    <dgm:pt modelId="{A8F88FA4-EAC3-4F5F-8926-2E84CC94BE97}">
      <dgm:prSet/>
      <dgm:spPr/>
      <dgm:t>
        <a:bodyPr/>
        <a:lstStyle/>
        <a:p>
          <a:pPr rtl="0"/>
          <a:r>
            <a:rPr lang="lt-LT" b="1" dirty="0" smtClean="0"/>
            <a:t>30% subsidija „kietosioms“ investicijoms - </a:t>
          </a:r>
          <a:r>
            <a:rPr lang="lt-LT" dirty="0" smtClean="0"/>
            <a:t>energinį efektyvumą didinančioms priemonėms – </a:t>
          </a:r>
          <a:r>
            <a:rPr lang="lt-LT" i="1" dirty="0" smtClean="0"/>
            <a:t>VB/KKSP</a:t>
          </a:r>
          <a:endParaRPr lang="lt-LT" dirty="0"/>
        </a:p>
      </dgm:t>
    </dgm:pt>
    <dgm:pt modelId="{D64068D4-AB97-4D6F-9546-0B8D45D33F99}" type="parTrans" cxnId="{2B223428-4D2E-4502-A28E-1D7E22BB7CC4}">
      <dgm:prSet/>
      <dgm:spPr/>
      <dgm:t>
        <a:bodyPr/>
        <a:lstStyle/>
        <a:p>
          <a:endParaRPr lang="lt-LT"/>
        </a:p>
      </dgm:t>
    </dgm:pt>
    <dgm:pt modelId="{F3BA29A5-43CE-43EF-A1AF-698C22E263C3}" type="sibTrans" cxnId="{2B223428-4D2E-4502-A28E-1D7E22BB7CC4}">
      <dgm:prSet/>
      <dgm:spPr/>
      <dgm:t>
        <a:bodyPr/>
        <a:lstStyle/>
        <a:p>
          <a:endParaRPr lang="lt-LT"/>
        </a:p>
      </dgm:t>
    </dgm:pt>
    <dgm:pt modelId="{46FD3010-75D8-4F01-A1CA-2CD952C547FD}">
      <dgm:prSet/>
      <dgm:spPr/>
      <dgm:t>
        <a:bodyPr/>
        <a:lstStyle/>
        <a:p>
          <a:pPr rtl="0"/>
          <a:r>
            <a:rPr lang="lt-LT" b="1" dirty="0" smtClean="0"/>
            <a:t>10% papildoma subsidija - </a:t>
          </a:r>
          <a:r>
            <a:rPr lang="lt-LT" dirty="0" smtClean="0"/>
            <a:t>naujo šilumos punkto įrengimas ar esamo neautomatizuoto punkto modernizavimas, šildymo sistemos subalansavimas, įrengiant šilumos apskaitos prietaisus ar daliklių sistemą bei termoreguliatorius – </a:t>
          </a:r>
          <a:r>
            <a:rPr lang="lt-LT" i="1" dirty="0" smtClean="0"/>
            <a:t>VB/KKSP</a:t>
          </a:r>
          <a:endParaRPr lang="lt-LT" dirty="0"/>
        </a:p>
      </dgm:t>
    </dgm:pt>
    <dgm:pt modelId="{CBB19203-7ECE-4657-9C8C-A86AC8C42E68}" type="parTrans" cxnId="{56BE49F4-0542-4521-93D0-BE529248F53F}">
      <dgm:prSet/>
      <dgm:spPr/>
      <dgm:t>
        <a:bodyPr/>
        <a:lstStyle/>
        <a:p>
          <a:endParaRPr lang="lt-LT"/>
        </a:p>
      </dgm:t>
    </dgm:pt>
    <dgm:pt modelId="{D8A13051-AAFD-4531-BF99-2D6732EFD6B9}" type="sibTrans" cxnId="{56BE49F4-0542-4521-93D0-BE529248F53F}">
      <dgm:prSet/>
      <dgm:spPr/>
      <dgm:t>
        <a:bodyPr/>
        <a:lstStyle/>
        <a:p>
          <a:endParaRPr lang="lt-LT"/>
        </a:p>
      </dgm:t>
    </dgm:pt>
    <dgm:pt modelId="{E0D6E3B4-F783-41B9-B4D3-B53981724B63}">
      <dgm:prSet/>
      <dgm:spPr/>
      <dgm:t>
        <a:bodyPr/>
        <a:lstStyle/>
        <a:p>
          <a:pPr rtl="0"/>
          <a:r>
            <a:rPr lang="lt-LT" b="1" dirty="0" smtClean="0"/>
            <a:t>100% parama nepasiturintiems gyventojams </a:t>
          </a:r>
          <a:endParaRPr lang="lt-LT" dirty="0"/>
        </a:p>
      </dgm:t>
    </dgm:pt>
    <dgm:pt modelId="{FEFC00A0-CDD7-464A-BEE2-1DAFBFBC7FB4}" type="parTrans" cxnId="{C085B3CC-73F9-4006-8EC8-2D121FF79888}">
      <dgm:prSet/>
      <dgm:spPr/>
      <dgm:t>
        <a:bodyPr/>
        <a:lstStyle/>
        <a:p>
          <a:endParaRPr lang="lt-LT"/>
        </a:p>
      </dgm:t>
    </dgm:pt>
    <dgm:pt modelId="{A8FD9DD7-790E-4F11-BD04-8E53BA515F54}" type="sibTrans" cxnId="{C085B3CC-73F9-4006-8EC8-2D121FF79888}">
      <dgm:prSet/>
      <dgm:spPr/>
      <dgm:t>
        <a:bodyPr/>
        <a:lstStyle/>
        <a:p>
          <a:endParaRPr lang="lt-LT"/>
        </a:p>
      </dgm:t>
    </dgm:pt>
    <dgm:pt modelId="{158E16D1-5ED9-4DB7-B362-833D23025856}" type="pres">
      <dgm:prSet presAssocID="{2FF80931-BBC3-4381-9E48-D1F2F1E7D6F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515A7D97-18A9-4442-AF9C-94856E4C5E94}" type="pres">
      <dgm:prSet presAssocID="{5E3DFF89-1BB4-4D6C-B73D-DA23B5751182}" presName="compNode" presStyleCnt="0"/>
      <dgm:spPr/>
    </dgm:pt>
    <dgm:pt modelId="{839E84C7-3A50-4EA4-A362-4D339214EC30}" type="pres">
      <dgm:prSet presAssocID="{5E3DFF89-1BB4-4D6C-B73D-DA23B5751182}" presName="childRect" presStyleLbl="bgAcc1" presStyleIdx="0" presStyleCnt="1" custScaleX="107014" custScaleY="114532" custLinFactNeighborX="1537" custLinFactNeighborY="952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585FA6F-B124-4562-AF6E-4FC733D4204B}" type="pres">
      <dgm:prSet presAssocID="{5E3DFF89-1BB4-4D6C-B73D-DA23B57511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B821535-3961-4AF8-84AD-C76347F476CE}" type="pres">
      <dgm:prSet presAssocID="{5E3DFF89-1BB4-4D6C-B73D-DA23B5751182}" presName="parentRect" presStyleLbl="alignNode1" presStyleIdx="0" presStyleCnt="1" custScaleX="79011" custScaleY="58167"/>
      <dgm:spPr/>
      <dgm:t>
        <a:bodyPr/>
        <a:lstStyle/>
        <a:p>
          <a:endParaRPr lang="lt-LT"/>
        </a:p>
      </dgm:t>
    </dgm:pt>
    <dgm:pt modelId="{0005B242-2A19-43A1-B9F8-3BAC9D7D0BD1}" type="pres">
      <dgm:prSet presAssocID="{5E3DFF89-1BB4-4D6C-B73D-DA23B5751182}" presName="adorn" presStyleLbl="fgAccFollowNode1" presStyleIdx="0" presStyleCnt="1" custScaleX="91424" custScaleY="627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41F2005-3149-43F0-91F9-3AE83AD0D6D4}" srcId="{2FF80931-BBC3-4381-9E48-D1F2F1E7D6FB}" destId="{5E3DFF89-1BB4-4D6C-B73D-DA23B5751182}" srcOrd="0" destOrd="0" parTransId="{8098A50B-5798-4545-BB1C-7B168A0B3B49}" sibTransId="{3CB0A355-0D7B-4D2F-93E6-3CB7FDEE996E}"/>
    <dgm:cxn modelId="{C085B3CC-73F9-4006-8EC8-2D121FF79888}" srcId="{5E3DFF89-1BB4-4D6C-B73D-DA23B5751182}" destId="{E0D6E3B4-F783-41B9-B4D3-B53981724B63}" srcOrd="4" destOrd="0" parTransId="{FEFC00A0-CDD7-464A-BEE2-1DAFBFBC7FB4}" sibTransId="{A8FD9DD7-790E-4F11-BD04-8E53BA515F54}"/>
    <dgm:cxn modelId="{D625ED6B-3C0F-458B-8226-91D30213556A}" type="presOf" srcId="{EC30F0C4-65E0-4544-8D28-C6102A289EF0}" destId="{839E84C7-3A50-4EA4-A362-4D339214EC30}" srcOrd="0" destOrd="0" presId="urn:microsoft.com/office/officeart/2005/8/layout/bList2#1"/>
    <dgm:cxn modelId="{0B7A3A9C-3CC9-4E8C-871B-05CED29D2E44}" srcId="{5E3DFF89-1BB4-4D6C-B73D-DA23B5751182}" destId="{DB60EA96-CE64-4439-A810-A73AECC8F62E}" srcOrd="1" destOrd="0" parTransId="{53FD1302-21EB-4212-A472-1F973BCD3701}" sibTransId="{7245B716-77A1-4144-A77F-DFB49AABA881}"/>
    <dgm:cxn modelId="{D965B215-FCFE-4C87-A58F-BF0BA7CE4D52}" type="presOf" srcId="{2FF80931-BBC3-4381-9E48-D1F2F1E7D6FB}" destId="{158E16D1-5ED9-4DB7-B362-833D23025856}" srcOrd="0" destOrd="0" presId="urn:microsoft.com/office/officeart/2005/8/layout/bList2#1"/>
    <dgm:cxn modelId="{C65F31F2-AC04-4F3A-8D75-88EAC4E5FC5B}" type="presOf" srcId="{46FD3010-75D8-4F01-A1CA-2CD952C547FD}" destId="{839E84C7-3A50-4EA4-A362-4D339214EC30}" srcOrd="0" destOrd="3" presId="urn:microsoft.com/office/officeart/2005/8/layout/bList2#1"/>
    <dgm:cxn modelId="{A242C79E-AE31-4965-BB7E-C78D10C1E12E}" type="presOf" srcId="{DB60EA96-CE64-4439-A810-A73AECC8F62E}" destId="{839E84C7-3A50-4EA4-A362-4D339214EC30}" srcOrd="0" destOrd="1" presId="urn:microsoft.com/office/officeart/2005/8/layout/bList2#1"/>
    <dgm:cxn modelId="{4A5FCEAF-578A-42A2-8322-3C75605E366A}" type="presOf" srcId="{5E3DFF89-1BB4-4D6C-B73D-DA23B5751182}" destId="{5B821535-3961-4AF8-84AD-C76347F476CE}" srcOrd="1" destOrd="0" presId="urn:microsoft.com/office/officeart/2005/8/layout/bList2#1"/>
    <dgm:cxn modelId="{2B223428-4D2E-4502-A28E-1D7E22BB7CC4}" srcId="{5E3DFF89-1BB4-4D6C-B73D-DA23B5751182}" destId="{A8F88FA4-EAC3-4F5F-8926-2E84CC94BE97}" srcOrd="2" destOrd="0" parTransId="{D64068D4-AB97-4D6F-9546-0B8D45D33F99}" sibTransId="{F3BA29A5-43CE-43EF-A1AF-698C22E263C3}"/>
    <dgm:cxn modelId="{276AC50B-2949-414B-AC48-965CE2F3D248}" type="presOf" srcId="{E0D6E3B4-F783-41B9-B4D3-B53981724B63}" destId="{839E84C7-3A50-4EA4-A362-4D339214EC30}" srcOrd="0" destOrd="4" presId="urn:microsoft.com/office/officeart/2005/8/layout/bList2#1"/>
    <dgm:cxn modelId="{470F4475-61F0-40DE-B279-C4F13C5018C4}" srcId="{5E3DFF89-1BB4-4D6C-B73D-DA23B5751182}" destId="{EC30F0C4-65E0-4544-8D28-C6102A289EF0}" srcOrd="0" destOrd="0" parTransId="{392C913F-7D70-403C-BE8C-080560912B78}" sibTransId="{9F6BCFAB-CE2F-421A-91F4-3DFE029E7827}"/>
    <dgm:cxn modelId="{69E22807-D07E-4B2E-97E1-6A50288492F1}" type="presOf" srcId="{5E3DFF89-1BB4-4D6C-B73D-DA23B5751182}" destId="{4585FA6F-B124-4562-AF6E-4FC733D4204B}" srcOrd="0" destOrd="0" presId="urn:microsoft.com/office/officeart/2005/8/layout/bList2#1"/>
    <dgm:cxn modelId="{1AD75342-9FC5-4601-AB6C-61456E5C41E5}" type="presOf" srcId="{A8F88FA4-EAC3-4F5F-8926-2E84CC94BE97}" destId="{839E84C7-3A50-4EA4-A362-4D339214EC30}" srcOrd="0" destOrd="2" presId="urn:microsoft.com/office/officeart/2005/8/layout/bList2#1"/>
    <dgm:cxn modelId="{56BE49F4-0542-4521-93D0-BE529248F53F}" srcId="{5E3DFF89-1BB4-4D6C-B73D-DA23B5751182}" destId="{46FD3010-75D8-4F01-A1CA-2CD952C547FD}" srcOrd="3" destOrd="0" parTransId="{CBB19203-7ECE-4657-9C8C-A86AC8C42E68}" sibTransId="{D8A13051-AAFD-4531-BF99-2D6732EFD6B9}"/>
    <dgm:cxn modelId="{CBD4B1A2-C10C-4708-986C-0C0290DF6AB3}" type="presParOf" srcId="{158E16D1-5ED9-4DB7-B362-833D23025856}" destId="{515A7D97-18A9-4442-AF9C-94856E4C5E94}" srcOrd="0" destOrd="0" presId="urn:microsoft.com/office/officeart/2005/8/layout/bList2#1"/>
    <dgm:cxn modelId="{D713F3EB-ADA3-4A5A-B71E-A64E11B36FA8}" type="presParOf" srcId="{515A7D97-18A9-4442-AF9C-94856E4C5E94}" destId="{839E84C7-3A50-4EA4-A362-4D339214EC30}" srcOrd="0" destOrd="0" presId="urn:microsoft.com/office/officeart/2005/8/layout/bList2#1"/>
    <dgm:cxn modelId="{BA177C01-626F-4D1E-B35B-A1997B5A6DE7}" type="presParOf" srcId="{515A7D97-18A9-4442-AF9C-94856E4C5E94}" destId="{4585FA6F-B124-4562-AF6E-4FC733D4204B}" srcOrd="1" destOrd="0" presId="urn:microsoft.com/office/officeart/2005/8/layout/bList2#1"/>
    <dgm:cxn modelId="{E4A78C08-C5F8-4878-96BE-A7CE3198F152}" type="presParOf" srcId="{515A7D97-18A9-4442-AF9C-94856E4C5E94}" destId="{5B821535-3961-4AF8-84AD-C76347F476CE}" srcOrd="2" destOrd="0" presId="urn:microsoft.com/office/officeart/2005/8/layout/bList2#1"/>
    <dgm:cxn modelId="{168AA95E-E913-444E-966E-4F75F892BB0B}" type="presParOf" srcId="{515A7D97-18A9-4442-AF9C-94856E4C5E94}" destId="{0005B242-2A19-43A1-B9F8-3BAC9D7D0BD1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EDD461-94C7-4CBA-9C7E-0F3FF133A23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5715C3F1-E1C8-4C21-971F-264B60EAA124}">
      <dgm:prSet custT="1"/>
      <dgm:spPr/>
      <dgm:t>
        <a:bodyPr/>
        <a:lstStyle/>
        <a:p>
          <a:pPr rtl="0"/>
          <a:r>
            <a:rPr lang="lt-LT" sz="2000" dirty="0"/>
            <a:t>komunikacijos stoka</a:t>
          </a:r>
        </a:p>
      </dgm:t>
    </dgm:pt>
    <dgm:pt modelId="{AC7E74BE-E5CB-45B6-8D75-E004F141F07A}" type="parTrans" cxnId="{72BFCF46-C0C3-4C90-ADD1-6BFB8E496111}">
      <dgm:prSet/>
      <dgm:spPr/>
      <dgm:t>
        <a:bodyPr/>
        <a:lstStyle/>
        <a:p>
          <a:endParaRPr lang="lt-LT"/>
        </a:p>
      </dgm:t>
    </dgm:pt>
    <dgm:pt modelId="{7123B94B-F932-41F4-AF19-00B1549BDC13}" type="sibTrans" cxnId="{72BFCF46-C0C3-4C90-ADD1-6BFB8E496111}">
      <dgm:prSet/>
      <dgm:spPr/>
      <dgm:t>
        <a:bodyPr/>
        <a:lstStyle/>
        <a:p>
          <a:endParaRPr lang="lt-LT"/>
        </a:p>
      </dgm:t>
    </dgm:pt>
    <dgm:pt modelId="{C2DFDE51-46DA-4BAC-80E6-7C591DF64A0E}">
      <dgm:prSet custT="1"/>
      <dgm:spPr/>
      <dgm:t>
        <a:bodyPr/>
        <a:lstStyle/>
        <a:p>
          <a:pPr rtl="0"/>
          <a:r>
            <a:rPr lang="lt-LT" sz="2000" dirty="0"/>
            <a:t>nesilaikoma terminų</a:t>
          </a:r>
        </a:p>
      </dgm:t>
    </dgm:pt>
    <dgm:pt modelId="{A9DB3FFC-0C55-4548-8673-FCC7938A4FA8}" type="parTrans" cxnId="{B0B3AFEE-1011-4F35-8C4C-BC4AC8EEB893}">
      <dgm:prSet/>
      <dgm:spPr/>
      <dgm:t>
        <a:bodyPr/>
        <a:lstStyle/>
        <a:p>
          <a:endParaRPr lang="lt-LT"/>
        </a:p>
      </dgm:t>
    </dgm:pt>
    <dgm:pt modelId="{88277039-B12C-4C91-8EE0-DA1591D7F6C5}" type="sibTrans" cxnId="{B0B3AFEE-1011-4F35-8C4C-BC4AC8EEB893}">
      <dgm:prSet/>
      <dgm:spPr/>
      <dgm:t>
        <a:bodyPr/>
        <a:lstStyle/>
        <a:p>
          <a:endParaRPr lang="lt-LT"/>
        </a:p>
      </dgm:t>
    </dgm:pt>
    <dgm:pt modelId="{712D444D-D93F-440B-B09A-F799940EEF66}">
      <dgm:prSet/>
      <dgm:spPr/>
      <dgm:t>
        <a:bodyPr/>
        <a:lstStyle/>
        <a:p>
          <a:pPr rtl="0"/>
          <a:endParaRPr lang="lt-LT" dirty="0"/>
        </a:p>
      </dgm:t>
    </dgm:pt>
    <dgm:pt modelId="{C78C7234-314F-4D2D-B915-028509DAEF69}" type="parTrans" cxnId="{406CE7B8-ADE8-43EB-B0A9-37EA8C950C23}">
      <dgm:prSet/>
      <dgm:spPr/>
      <dgm:t>
        <a:bodyPr/>
        <a:lstStyle/>
        <a:p>
          <a:endParaRPr lang="lt-LT"/>
        </a:p>
      </dgm:t>
    </dgm:pt>
    <dgm:pt modelId="{F047DBE2-E9A7-4A99-AAC5-DEF8ECFD6A20}" type="sibTrans" cxnId="{406CE7B8-ADE8-43EB-B0A9-37EA8C950C23}">
      <dgm:prSet/>
      <dgm:spPr/>
      <dgm:t>
        <a:bodyPr/>
        <a:lstStyle/>
        <a:p>
          <a:endParaRPr lang="lt-LT"/>
        </a:p>
      </dgm:t>
    </dgm:pt>
    <dgm:pt modelId="{04A8EFAC-67AB-499A-AA83-10A7281634DE}">
      <dgm:prSet custT="1"/>
      <dgm:spPr/>
      <dgm:t>
        <a:bodyPr/>
        <a:lstStyle/>
        <a:p>
          <a:pPr rtl="0"/>
          <a:r>
            <a:rPr lang="lt-LT" sz="2000" dirty="0"/>
            <a:t>nepakankama paslaugų ir darbų sutarčių kontrolė</a:t>
          </a:r>
        </a:p>
      </dgm:t>
    </dgm:pt>
    <dgm:pt modelId="{02478663-79C5-47E0-861B-1A0CB9225C37}" type="parTrans" cxnId="{3474D014-7311-4AB7-B728-7F2C53A0095D}">
      <dgm:prSet/>
      <dgm:spPr/>
      <dgm:t>
        <a:bodyPr/>
        <a:lstStyle/>
        <a:p>
          <a:endParaRPr lang="lt-LT"/>
        </a:p>
      </dgm:t>
    </dgm:pt>
    <dgm:pt modelId="{17F167F8-189B-4BAD-A5AA-1576D060A7BF}" type="sibTrans" cxnId="{3474D014-7311-4AB7-B728-7F2C53A0095D}">
      <dgm:prSet/>
      <dgm:spPr/>
      <dgm:t>
        <a:bodyPr/>
        <a:lstStyle/>
        <a:p>
          <a:endParaRPr lang="lt-LT"/>
        </a:p>
      </dgm:t>
    </dgm:pt>
    <dgm:pt modelId="{D5813396-07BB-42D1-A33C-D04F19377418}">
      <dgm:prSet custT="1"/>
      <dgm:spPr/>
      <dgm:t>
        <a:bodyPr/>
        <a:lstStyle/>
        <a:p>
          <a:pPr rtl="0"/>
          <a:r>
            <a:rPr lang="lt-LT" sz="2000" dirty="0"/>
            <a:t>neišreikalaujama kokybė</a:t>
          </a:r>
        </a:p>
      </dgm:t>
    </dgm:pt>
    <dgm:pt modelId="{48E30176-C9AD-44F7-8462-BDBAA407032A}" type="parTrans" cxnId="{1F6429B6-6DF2-445D-B8C3-CE67C4E11F18}">
      <dgm:prSet/>
      <dgm:spPr/>
      <dgm:t>
        <a:bodyPr/>
        <a:lstStyle/>
        <a:p>
          <a:endParaRPr lang="lt-LT"/>
        </a:p>
      </dgm:t>
    </dgm:pt>
    <dgm:pt modelId="{908ABD44-45BA-476E-BB35-1AE081CAFC02}" type="sibTrans" cxnId="{1F6429B6-6DF2-445D-B8C3-CE67C4E11F18}">
      <dgm:prSet/>
      <dgm:spPr/>
      <dgm:t>
        <a:bodyPr/>
        <a:lstStyle/>
        <a:p>
          <a:endParaRPr lang="lt-LT"/>
        </a:p>
      </dgm:t>
    </dgm:pt>
    <dgm:pt modelId="{760B94B3-4D3A-4FFB-80C1-DEB6BEE4DAED}">
      <dgm:prSet custT="1"/>
      <dgm:spPr/>
      <dgm:t>
        <a:bodyPr/>
        <a:lstStyle/>
        <a:p>
          <a:pPr rtl="0"/>
          <a:r>
            <a:rPr lang="lt-LT" sz="2000" dirty="0"/>
            <a:t>abejotinų sprendimų pasirinkimas</a:t>
          </a:r>
        </a:p>
      </dgm:t>
    </dgm:pt>
    <dgm:pt modelId="{4BDC5958-BCD7-4C6A-91CF-C11870561304}" type="parTrans" cxnId="{35C518BE-5CF0-4157-91F0-FC908B16B8EE}">
      <dgm:prSet/>
      <dgm:spPr/>
      <dgm:t>
        <a:bodyPr/>
        <a:lstStyle/>
        <a:p>
          <a:endParaRPr lang="lt-LT"/>
        </a:p>
      </dgm:t>
    </dgm:pt>
    <dgm:pt modelId="{55B96583-EC14-41E8-B3A0-C74AD796B0BD}" type="sibTrans" cxnId="{35C518BE-5CF0-4157-91F0-FC908B16B8EE}">
      <dgm:prSet/>
      <dgm:spPr/>
      <dgm:t>
        <a:bodyPr/>
        <a:lstStyle/>
        <a:p>
          <a:endParaRPr lang="lt-LT"/>
        </a:p>
      </dgm:t>
    </dgm:pt>
    <dgm:pt modelId="{58A5B74A-DDB9-4104-A813-7F4AB5E93AF3}">
      <dgm:prSet/>
      <dgm:spPr/>
      <dgm:t>
        <a:bodyPr/>
        <a:lstStyle/>
        <a:p>
          <a:pPr rtl="0"/>
          <a:endParaRPr lang="lt-LT" dirty="0"/>
        </a:p>
      </dgm:t>
    </dgm:pt>
    <dgm:pt modelId="{5E7FC822-1F4C-4C6F-9D09-90F45DB2198B}" type="parTrans" cxnId="{94A1FF62-2AF9-4805-B050-19111DDAF8A8}">
      <dgm:prSet/>
      <dgm:spPr/>
      <dgm:t>
        <a:bodyPr/>
        <a:lstStyle/>
        <a:p>
          <a:endParaRPr lang="lt-LT"/>
        </a:p>
      </dgm:t>
    </dgm:pt>
    <dgm:pt modelId="{B3A89EA6-8929-4EB9-9579-15F0D66630D2}" type="sibTrans" cxnId="{94A1FF62-2AF9-4805-B050-19111DDAF8A8}">
      <dgm:prSet/>
      <dgm:spPr/>
      <dgm:t>
        <a:bodyPr/>
        <a:lstStyle/>
        <a:p>
          <a:endParaRPr lang="lt-LT"/>
        </a:p>
      </dgm:t>
    </dgm:pt>
    <dgm:pt modelId="{D834DF9F-91CC-4C59-A1AB-E21A808A465B}" type="pres">
      <dgm:prSet presAssocID="{D3EDD461-94C7-4CBA-9C7E-0F3FF133A23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90287793-1709-4A8A-B738-DE449ABF0F3D}" type="pres">
      <dgm:prSet presAssocID="{5715C3F1-E1C8-4C21-971F-264B60EAA124}" presName="circ1" presStyleLbl="vennNode1" presStyleIdx="0" presStyleCnt="7"/>
      <dgm:spPr/>
    </dgm:pt>
    <dgm:pt modelId="{952B6FD2-6D58-430A-A5D4-EADC587BC190}" type="pres">
      <dgm:prSet presAssocID="{5715C3F1-E1C8-4C21-971F-264B60EAA124}" presName="circ1Tx" presStyleLbl="revTx" presStyleIdx="0" presStyleCnt="0" custScaleX="122140" custLinFactNeighborX="-5535" custLinFactNeighborY="283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AACA76B-97FC-435A-8328-C3D9617CE800}" type="pres">
      <dgm:prSet presAssocID="{C2DFDE51-46DA-4BAC-80E6-7C591DF64A0E}" presName="circ2" presStyleLbl="vennNode1" presStyleIdx="1" presStyleCnt="7"/>
      <dgm:spPr/>
    </dgm:pt>
    <dgm:pt modelId="{3E7772E9-91B4-4508-8098-5CA854111B89}" type="pres">
      <dgm:prSet presAssocID="{C2DFDE51-46DA-4BAC-80E6-7C591DF64A0E}" presName="circ2Tx" presStyleLbl="revTx" presStyleIdx="0" presStyleCnt="0" custLinFactNeighborX="16842" custLinFactNeighborY="251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873F2F9-3CEF-4F44-938F-4AE9854B0AA6}" type="pres">
      <dgm:prSet presAssocID="{712D444D-D93F-440B-B09A-F799940EEF66}" presName="circ3" presStyleLbl="vennNode1" presStyleIdx="2" presStyleCnt="7"/>
      <dgm:spPr/>
    </dgm:pt>
    <dgm:pt modelId="{E67EAD53-CF20-43DD-B4CF-16BEFACC910D}" type="pres">
      <dgm:prSet presAssocID="{712D444D-D93F-440B-B09A-F799940EEF6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293D8D6-1B59-4E5F-9237-C81AD68B1B57}" type="pres">
      <dgm:prSet presAssocID="{04A8EFAC-67AB-499A-AA83-10A7281634DE}" presName="circ4" presStyleLbl="vennNode1" presStyleIdx="3" presStyleCnt="7"/>
      <dgm:spPr/>
    </dgm:pt>
    <dgm:pt modelId="{8717BAC6-106A-4D8B-B3F0-789AAB23CB78}" type="pres">
      <dgm:prSet presAssocID="{04A8EFAC-67AB-499A-AA83-10A7281634DE}" presName="circ4Tx" presStyleLbl="revTx" presStyleIdx="0" presStyleCnt="0" custScaleX="122139" custLinFactNeighborX="41784" custLinFactNeighborY="-491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260802F-A70A-4685-BE44-7DA99D52C6C5}" type="pres">
      <dgm:prSet presAssocID="{D5813396-07BB-42D1-A33C-D04F19377418}" presName="circ5" presStyleLbl="vennNode1" presStyleIdx="4" presStyleCnt="7"/>
      <dgm:spPr/>
    </dgm:pt>
    <dgm:pt modelId="{DF0D9E3C-C441-43A7-B300-0C5A5EA83063}" type="pres">
      <dgm:prSet presAssocID="{D5813396-07BB-42D1-A33C-D04F19377418}" presName="circ5Tx" presStyleLbl="revTx" presStyleIdx="0" presStyleCnt="0" custScaleX="130292" custLinFactNeighborX="-42756" custLinFactNeighborY="-579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9D6DD65-4F69-43E0-A622-6511896DBD9E}" type="pres">
      <dgm:prSet presAssocID="{760B94B3-4D3A-4FFB-80C1-DEB6BEE4DAED}" presName="circ6" presStyleLbl="vennNode1" presStyleIdx="5" presStyleCnt="7"/>
      <dgm:spPr/>
    </dgm:pt>
    <dgm:pt modelId="{7385FF38-3667-4139-8364-B879F42A5EBC}" type="pres">
      <dgm:prSet presAssocID="{760B94B3-4D3A-4FFB-80C1-DEB6BEE4DAED}" presName="circ6Tx" presStyleLbl="revTx" presStyleIdx="0" presStyleCnt="0" custLinFactNeighborX="-16260" custLinFactNeighborY="-875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EE01835-5919-4F06-A01D-B3783A06834D}" type="pres">
      <dgm:prSet presAssocID="{58A5B74A-DDB9-4104-A813-7F4AB5E93AF3}" presName="circ7" presStyleLbl="vennNode1" presStyleIdx="6" presStyleCnt="7"/>
      <dgm:spPr/>
    </dgm:pt>
    <dgm:pt modelId="{7EF9ED03-8406-414B-BB78-19BE44CCEE7D}" type="pres">
      <dgm:prSet presAssocID="{58A5B74A-DDB9-4104-A813-7F4AB5E93AF3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406CE7B8-ADE8-43EB-B0A9-37EA8C950C23}" srcId="{D3EDD461-94C7-4CBA-9C7E-0F3FF133A235}" destId="{712D444D-D93F-440B-B09A-F799940EEF66}" srcOrd="2" destOrd="0" parTransId="{C78C7234-314F-4D2D-B915-028509DAEF69}" sibTransId="{F047DBE2-E9A7-4A99-AAC5-DEF8ECFD6A20}"/>
    <dgm:cxn modelId="{72BFCF46-C0C3-4C90-ADD1-6BFB8E496111}" srcId="{D3EDD461-94C7-4CBA-9C7E-0F3FF133A235}" destId="{5715C3F1-E1C8-4C21-971F-264B60EAA124}" srcOrd="0" destOrd="0" parTransId="{AC7E74BE-E5CB-45B6-8D75-E004F141F07A}" sibTransId="{7123B94B-F932-41F4-AF19-00B1549BDC13}"/>
    <dgm:cxn modelId="{3474D014-7311-4AB7-B728-7F2C53A0095D}" srcId="{D3EDD461-94C7-4CBA-9C7E-0F3FF133A235}" destId="{04A8EFAC-67AB-499A-AA83-10A7281634DE}" srcOrd="3" destOrd="0" parTransId="{02478663-79C5-47E0-861B-1A0CB9225C37}" sibTransId="{17F167F8-189B-4BAD-A5AA-1576D060A7BF}"/>
    <dgm:cxn modelId="{D71901B5-AD1D-47AB-9EEF-4EC62DC78BB6}" type="presOf" srcId="{5715C3F1-E1C8-4C21-971F-264B60EAA124}" destId="{952B6FD2-6D58-430A-A5D4-EADC587BC190}" srcOrd="0" destOrd="0" presId="urn:microsoft.com/office/officeart/2005/8/layout/venn1"/>
    <dgm:cxn modelId="{EA1502A2-1F04-472C-9BDC-05084F823B4A}" type="presOf" srcId="{712D444D-D93F-440B-B09A-F799940EEF66}" destId="{E67EAD53-CF20-43DD-B4CF-16BEFACC910D}" srcOrd="0" destOrd="0" presId="urn:microsoft.com/office/officeart/2005/8/layout/venn1"/>
    <dgm:cxn modelId="{994FA746-9D35-4C69-9614-213741F3FA07}" type="presOf" srcId="{D5813396-07BB-42D1-A33C-D04F19377418}" destId="{DF0D9E3C-C441-43A7-B300-0C5A5EA83063}" srcOrd="0" destOrd="0" presId="urn:microsoft.com/office/officeart/2005/8/layout/venn1"/>
    <dgm:cxn modelId="{26C1C26A-C702-41E6-BD65-AE5883FD93FA}" type="presOf" srcId="{D3EDD461-94C7-4CBA-9C7E-0F3FF133A235}" destId="{D834DF9F-91CC-4C59-A1AB-E21A808A465B}" srcOrd="0" destOrd="0" presId="urn:microsoft.com/office/officeart/2005/8/layout/venn1"/>
    <dgm:cxn modelId="{B0B3AFEE-1011-4F35-8C4C-BC4AC8EEB893}" srcId="{D3EDD461-94C7-4CBA-9C7E-0F3FF133A235}" destId="{C2DFDE51-46DA-4BAC-80E6-7C591DF64A0E}" srcOrd="1" destOrd="0" parTransId="{A9DB3FFC-0C55-4548-8673-FCC7938A4FA8}" sibTransId="{88277039-B12C-4C91-8EE0-DA1591D7F6C5}"/>
    <dgm:cxn modelId="{E51DEE4F-9289-4D2D-BADD-2D505A06AE6E}" type="presOf" srcId="{C2DFDE51-46DA-4BAC-80E6-7C591DF64A0E}" destId="{3E7772E9-91B4-4508-8098-5CA854111B89}" srcOrd="0" destOrd="0" presId="urn:microsoft.com/office/officeart/2005/8/layout/venn1"/>
    <dgm:cxn modelId="{35C518BE-5CF0-4157-91F0-FC908B16B8EE}" srcId="{D3EDD461-94C7-4CBA-9C7E-0F3FF133A235}" destId="{760B94B3-4D3A-4FFB-80C1-DEB6BEE4DAED}" srcOrd="5" destOrd="0" parTransId="{4BDC5958-BCD7-4C6A-91CF-C11870561304}" sibTransId="{55B96583-EC14-41E8-B3A0-C74AD796B0BD}"/>
    <dgm:cxn modelId="{B29E754D-3366-4F2F-AAC6-31D33BF1036E}" type="presOf" srcId="{58A5B74A-DDB9-4104-A813-7F4AB5E93AF3}" destId="{7EF9ED03-8406-414B-BB78-19BE44CCEE7D}" srcOrd="0" destOrd="0" presId="urn:microsoft.com/office/officeart/2005/8/layout/venn1"/>
    <dgm:cxn modelId="{15E4AC18-A835-4088-952F-B57D745A5DE4}" type="presOf" srcId="{760B94B3-4D3A-4FFB-80C1-DEB6BEE4DAED}" destId="{7385FF38-3667-4139-8364-B879F42A5EBC}" srcOrd="0" destOrd="0" presId="urn:microsoft.com/office/officeart/2005/8/layout/venn1"/>
    <dgm:cxn modelId="{94A1FF62-2AF9-4805-B050-19111DDAF8A8}" srcId="{D3EDD461-94C7-4CBA-9C7E-0F3FF133A235}" destId="{58A5B74A-DDB9-4104-A813-7F4AB5E93AF3}" srcOrd="6" destOrd="0" parTransId="{5E7FC822-1F4C-4C6F-9D09-90F45DB2198B}" sibTransId="{B3A89EA6-8929-4EB9-9579-15F0D66630D2}"/>
    <dgm:cxn modelId="{1F6429B6-6DF2-445D-B8C3-CE67C4E11F18}" srcId="{D3EDD461-94C7-4CBA-9C7E-0F3FF133A235}" destId="{D5813396-07BB-42D1-A33C-D04F19377418}" srcOrd="4" destOrd="0" parTransId="{48E30176-C9AD-44F7-8462-BDBAA407032A}" sibTransId="{908ABD44-45BA-476E-BB35-1AE081CAFC02}"/>
    <dgm:cxn modelId="{FF6CB289-A0FA-4FA4-BE66-66F6102B794C}" type="presOf" srcId="{04A8EFAC-67AB-499A-AA83-10A7281634DE}" destId="{8717BAC6-106A-4D8B-B3F0-789AAB23CB78}" srcOrd="0" destOrd="0" presId="urn:microsoft.com/office/officeart/2005/8/layout/venn1"/>
    <dgm:cxn modelId="{40CC1DE5-767D-40BF-90EA-0D5E2706C2A2}" type="presParOf" srcId="{D834DF9F-91CC-4C59-A1AB-E21A808A465B}" destId="{90287793-1709-4A8A-B738-DE449ABF0F3D}" srcOrd="0" destOrd="0" presId="urn:microsoft.com/office/officeart/2005/8/layout/venn1"/>
    <dgm:cxn modelId="{9A5223D6-11EB-46E6-8499-90931F2AE0D6}" type="presParOf" srcId="{D834DF9F-91CC-4C59-A1AB-E21A808A465B}" destId="{952B6FD2-6D58-430A-A5D4-EADC587BC190}" srcOrd="1" destOrd="0" presId="urn:microsoft.com/office/officeart/2005/8/layout/venn1"/>
    <dgm:cxn modelId="{AEF8E357-5C70-4737-948A-F304C9DED5FF}" type="presParOf" srcId="{D834DF9F-91CC-4C59-A1AB-E21A808A465B}" destId="{AAACA76B-97FC-435A-8328-C3D9617CE800}" srcOrd="2" destOrd="0" presId="urn:microsoft.com/office/officeart/2005/8/layout/venn1"/>
    <dgm:cxn modelId="{2BD433BC-374F-4EC3-8F21-95B14898D5E5}" type="presParOf" srcId="{D834DF9F-91CC-4C59-A1AB-E21A808A465B}" destId="{3E7772E9-91B4-4508-8098-5CA854111B89}" srcOrd="3" destOrd="0" presId="urn:microsoft.com/office/officeart/2005/8/layout/venn1"/>
    <dgm:cxn modelId="{81542149-CBE6-4A48-97D4-7944A72E2F23}" type="presParOf" srcId="{D834DF9F-91CC-4C59-A1AB-E21A808A465B}" destId="{C873F2F9-3CEF-4F44-938F-4AE9854B0AA6}" srcOrd="4" destOrd="0" presId="urn:microsoft.com/office/officeart/2005/8/layout/venn1"/>
    <dgm:cxn modelId="{3B1F16EC-87AB-4CB8-B56A-BBF8E3EB175B}" type="presParOf" srcId="{D834DF9F-91CC-4C59-A1AB-E21A808A465B}" destId="{E67EAD53-CF20-43DD-B4CF-16BEFACC910D}" srcOrd="5" destOrd="0" presId="urn:microsoft.com/office/officeart/2005/8/layout/venn1"/>
    <dgm:cxn modelId="{248C5573-BDB0-4A93-8605-C8C7D7496F5C}" type="presParOf" srcId="{D834DF9F-91CC-4C59-A1AB-E21A808A465B}" destId="{E293D8D6-1B59-4E5F-9237-C81AD68B1B57}" srcOrd="6" destOrd="0" presId="urn:microsoft.com/office/officeart/2005/8/layout/venn1"/>
    <dgm:cxn modelId="{61ECF29A-752D-496F-BA38-01CFD094623D}" type="presParOf" srcId="{D834DF9F-91CC-4C59-A1AB-E21A808A465B}" destId="{8717BAC6-106A-4D8B-B3F0-789AAB23CB78}" srcOrd="7" destOrd="0" presId="urn:microsoft.com/office/officeart/2005/8/layout/venn1"/>
    <dgm:cxn modelId="{02B18B1D-AA56-482C-BEC8-11184201721A}" type="presParOf" srcId="{D834DF9F-91CC-4C59-A1AB-E21A808A465B}" destId="{3260802F-A70A-4685-BE44-7DA99D52C6C5}" srcOrd="8" destOrd="0" presId="urn:microsoft.com/office/officeart/2005/8/layout/venn1"/>
    <dgm:cxn modelId="{29B835A6-A98D-4E74-B848-519AF5222431}" type="presParOf" srcId="{D834DF9F-91CC-4C59-A1AB-E21A808A465B}" destId="{DF0D9E3C-C441-43A7-B300-0C5A5EA83063}" srcOrd="9" destOrd="0" presId="urn:microsoft.com/office/officeart/2005/8/layout/venn1"/>
    <dgm:cxn modelId="{A72A7AC8-C5D9-4284-8283-6731FB912B7D}" type="presParOf" srcId="{D834DF9F-91CC-4C59-A1AB-E21A808A465B}" destId="{59D6DD65-4F69-43E0-A622-6511896DBD9E}" srcOrd="10" destOrd="0" presId="urn:microsoft.com/office/officeart/2005/8/layout/venn1"/>
    <dgm:cxn modelId="{F37B0C6C-FFA6-4FCE-9E80-83DA9EA03B4C}" type="presParOf" srcId="{D834DF9F-91CC-4C59-A1AB-E21A808A465B}" destId="{7385FF38-3667-4139-8364-B879F42A5EBC}" srcOrd="11" destOrd="0" presId="urn:microsoft.com/office/officeart/2005/8/layout/venn1"/>
    <dgm:cxn modelId="{D3F516C0-373C-4A72-BED2-83FA80DB144A}" type="presParOf" srcId="{D834DF9F-91CC-4C59-A1AB-E21A808A465B}" destId="{BEE01835-5919-4F06-A01D-B3783A06834D}" srcOrd="12" destOrd="0" presId="urn:microsoft.com/office/officeart/2005/8/layout/venn1"/>
    <dgm:cxn modelId="{110947CB-AB11-4822-AF4A-3FC053322ADF}" type="presParOf" srcId="{D834DF9F-91CC-4C59-A1AB-E21A808A465B}" destId="{7EF9ED03-8406-414B-BB78-19BE44CCEE7D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50BF3C-6DA8-46E1-8938-FC2CF29CA3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0546591A-3CCA-411D-9F6D-698F703FB7E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lt-LT" sz="2000" dirty="0" smtClean="0">
              <a:solidFill>
                <a:schemeClr val="bg1"/>
              </a:solidFill>
            </a:rPr>
            <a:t>Tinkama projekto kontrolė (įgyvendinimo trukmė, RD sutarčių valdymas, keitimas, pratęsimas, etc.)</a:t>
          </a:r>
          <a:endParaRPr lang="lt-LT" sz="2000" dirty="0">
            <a:solidFill>
              <a:schemeClr val="bg1"/>
            </a:solidFill>
          </a:endParaRPr>
        </a:p>
      </dgm:t>
    </dgm:pt>
    <dgm:pt modelId="{910909F3-F331-4193-8D39-8290200FB850}" type="parTrans" cxnId="{1A6EF8F9-3EF4-4887-AE7E-2357BAC9A58B}">
      <dgm:prSet/>
      <dgm:spPr/>
      <dgm:t>
        <a:bodyPr/>
        <a:lstStyle/>
        <a:p>
          <a:endParaRPr lang="lt-LT"/>
        </a:p>
      </dgm:t>
    </dgm:pt>
    <dgm:pt modelId="{FF7A34CA-4866-4E69-BE16-1B8630535573}" type="sibTrans" cxnId="{1A6EF8F9-3EF4-4887-AE7E-2357BAC9A58B}">
      <dgm:prSet/>
      <dgm:spPr/>
      <dgm:t>
        <a:bodyPr/>
        <a:lstStyle/>
        <a:p>
          <a:endParaRPr lang="lt-LT"/>
        </a:p>
      </dgm:t>
    </dgm:pt>
    <dgm:pt modelId="{820B40C9-DAA6-4200-B494-1B4C13E51A5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lt-LT" sz="2000" dirty="0" smtClean="0">
              <a:solidFill>
                <a:schemeClr val="bg1"/>
              </a:solidFill>
            </a:rPr>
            <a:t>Techninio darbo projekto valdymas</a:t>
          </a:r>
          <a:endParaRPr lang="lt-LT" sz="2000" dirty="0">
            <a:solidFill>
              <a:schemeClr val="bg1"/>
            </a:solidFill>
          </a:endParaRPr>
        </a:p>
      </dgm:t>
    </dgm:pt>
    <dgm:pt modelId="{FCC54090-6E2D-42E8-9399-2E87091B2CCD}" type="parTrans" cxnId="{6BD73F6F-5830-4B11-A54C-8E688873B416}">
      <dgm:prSet/>
      <dgm:spPr/>
      <dgm:t>
        <a:bodyPr/>
        <a:lstStyle/>
        <a:p>
          <a:endParaRPr lang="lt-LT"/>
        </a:p>
      </dgm:t>
    </dgm:pt>
    <dgm:pt modelId="{FCC373E3-DD5C-46E7-878E-791FCA988B1A}" type="sibTrans" cxnId="{6BD73F6F-5830-4B11-A54C-8E688873B416}">
      <dgm:prSet/>
      <dgm:spPr/>
      <dgm:t>
        <a:bodyPr/>
        <a:lstStyle/>
        <a:p>
          <a:endParaRPr lang="lt-LT"/>
        </a:p>
      </dgm:t>
    </dgm:pt>
    <dgm:pt modelId="{566CB6F6-09F7-4D05-B347-50575DEAEA5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lt-LT" sz="2000" dirty="0" smtClean="0">
              <a:solidFill>
                <a:schemeClr val="bg1"/>
              </a:solidFill>
            </a:rPr>
            <a:t>El. pirkimų katalogas – kaip tinkamai vykdyti pirkimus</a:t>
          </a:r>
          <a:endParaRPr lang="lt-LT" sz="2000" dirty="0">
            <a:solidFill>
              <a:schemeClr val="bg1"/>
            </a:solidFill>
          </a:endParaRPr>
        </a:p>
      </dgm:t>
    </dgm:pt>
    <dgm:pt modelId="{868A0E7A-D028-4E43-A261-EECB50005DD7}" type="parTrans" cxnId="{1BBCDE24-C989-4FB0-93A4-2910625B6241}">
      <dgm:prSet/>
      <dgm:spPr/>
      <dgm:t>
        <a:bodyPr/>
        <a:lstStyle/>
        <a:p>
          <a:endParaRPr lang="lt-LT"/>
        </a:p>
      </dgm:t>
    </dgm:pt>
    <dgm:pt modelId="{24358E3F-693E-4C81-9AA1-4DE909FD435C}" type="sibTrans" cxnId="{1BBCDE24-C989-4FB0-93A4-2910625B6241}">
      <dgm:prSet/>
      <dgm:spPr/>
      <dgm:t>
        <a:bodyPr/>
        <a:lstStyle/>
        <a:p>
          <a:endParaRPr lang="lt-LT"/>
        </a:p>
      </dgm:t>
    </dgm:pt>
    <dgm:pt modelId="{6DC4528F-572C-44EA-ACDE-A9188467DD0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lt-LT" sz="2000" dirty="0" smtClean="0">
              <a:solidFill>
                <a:schemeClr val="bg1"/>
              </a:solidFill>
            </a:rPr>
            <a:t>Valstybės paramos teikimas (</a:t>
          </a:r>
          <a:r>
            <a:rPr lang="lt-LT" sz="2000" dirty="0" err="1" smtClean="0">
              <a:solidFill>
                <a:schemeClr val="bg1"/>
              </a:solidFill>
            </a:rPr>
            <a:t>de</a:t>
          </a:r>
          <a:r>
            <a:rPr lang="lt-LT" sz="2000" dirty="0" smtClean="0">
              <a:solidFill>
                <a:schemeClr val="bg1"/>
              </a:solidFill>
            </a:rPr>
            <a:t> </a:t>
          </a:r>
          <a:r>
            <a:rPr lang="lt-LT" sz="2000" dirty="0" err="1" smtClean="0">
              <a:solidFill>
                <a:schemeClr val="bg1"/>
              </a:solidFill>
            </a:rPr>
            <a:t>minimis</a:t>
          </a:r>
          <a:r>
            <a:rPr lang="lt-LT" sz="2000" dirty="0" smtClean="0">
              <a:solidFill>
                <a:schemeClr val="bg1"/>
              </a:solidFill>
            </a:rPr>
            <a:t>)</a:t>
          </a:r>
          <a:endParaRPr lang="lt-LT" sz="2000" dirty="0">
            <a:solidFill>
              <a:schemeClr val="bg1"/>
            </a:solidFill>
          </a:endParaRPr>
        </a:p>
      </dgm:t>
    </dgm:pt>
    <dgm:pt modelId="{763D60E7-2EDF-4E58-AFC3-071708241714}" type="parTrans" cxnId="{FFF995BD-01F8-4DBF-8840-28036C6AC472}">
      <dgm:prSet/>
      <dgm:spPr/>
      <dgm:t>
        <a:bodyPr/>
        <a:lstStyle/>
        <a:p>
          <a:endParaRPr lang="lt-LT"/>
        </a:p>
      </dgm:t>
    </dgm:pt>
    <dgm:pt modelId="{881D31D6-38AF-4115-8246-53FD70406D0F}" type="sibTrans" cxnId="{FFF995BD-01F8-4DBF-8840-28036C6AC472}">
      <dgm:prSet/>
      <dgm:spPr/>
      <dgm:t>
        <a:bodyPr/>
        <a:lstStyle/>
        <a:p>
          <a:endParaRPr lang="lt-LT"/>
        </a:p>
      </dgm:t>
    </dgm:pt>
    <dgm:pt modelId="{7B2D7053-930E-465F-BE8E-3CD218E7A8C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n-US" sz="2000" dirty="0" err="1" smtClean="0">
              <a:solidFill>
                <a:schemeClr val="bg1"/>
              </a:solidFill>
            </a:rPr>
            <a:t>Komunikacija</a:t>
          </a:r>
          <a:r>
            <a:rPr lang="lt-LT" sz="2000" dirty="0" smtClean="0">
              <a:solidFill>
                <a:schemeClr val="bg1"/>
              </a:solidFill>
            </a:rPr>
            <a:t> su gyventojais: nuolatinio dialogo ir kompromisų paieška</a:t>
          </a:r>
          <a:endParaRPr lang="lt-LT" sz="2000" dirty="0">
            <a:solidFill>
              <a:schemeClr val="bg1"/>
            </a:solidFill>
          </a:endParaRPr>
        </a:p>
      </dgm:t>
    </dgm:pt>
    <dgm:pt modelId="{5FBE7DD9-096E-4739-8B6F-4FE041BE4F59}" type="parTrans" cxnId="{AA3FF468-BD68-462B-A8CD-5B9D8CE93F84}">
      <dgm:prSet/>
      <dgm:spPr/>
      <dgm:t>
        <a:bodyPr/>
        <a:lstStyle/>
        <a:p>
          <a:endParaRPr lang="lt-LT"/>
        </a:p>
      </dgm:t>
    </dgm:pt>
    <dgm:pt modelId="{0768EFEB-1AD8-4278-A45D-DCB939845FF5}" type="sibTrans" cxnId="{AA3FF468-BD68-462B-A8CD-5B9D8CE93F84}">
      <dgm:prSet/>
      <dgm:spPr/>
      <dgm:t>
        <a:bodyPr/>
        <a:lstStyle/>
        <a:p>
          <a:endParaRPr lang="lt-LT"/>
        </a:p>
      </dgm:t>
    </dgm:pt>
    <dgm:pt modelId="{01C42A45-2963-49F4-9FFE-4FFC708DAFB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lt-LT" dirty="0" smtClean="0">
              <a:solidFill>
                <a:schemeClr val="bg1"/>
              </a:solidFill>
            </a:rPr>
            <a:t>      Patenkinti daugiabučio namo butų ir kitų patalpų savininkų visus lūkesčius atnaujinant (modernizuojant) namą, bei būti geriausiu pasirinkimu esantiems ir būsimiems klientams</a:t>
          </a:r>
          <a:r>
            <a:rPr lang="lt-LT" dirty="0" smtClean="0"/>
            <a:t>.</a:t>
          </a:r>
          <a:endParaRPr lang="lt-LT" dirty="0"/>
        </a:p>
      </dgm:t>
    </dgm:pt>
    <dgm:pt modelId="{B13C9010-8BD1-4540-AD11-5C14BC5D6B10}" type="sibTrans" cxnId="{F1B9DA87-F075-4C0D-8834-B438B54951A1}">
      <dgm:prSet/>
      <dgm:spPr/>
      <dgm:t>
        <a:bodyPr/>
        <a:lstStyle/>
        <a:p>
          <a:endParaRPr lang="lt-LT"/>
        </a:p>
      </dgm:t>
    </dgm:pt>
    <dgm:pt modelId="{F0E53550-2544-498C-9983-50780B4A0396}" type="parTrans" cxnId="{F1B9DA87-F075-4C0D-8834-B438B54951A1}">
      <dgm:prSet/>
      <dgm:spPr/>
      <dgm:t>
        <a:bodyPr/>
        <a:lstStyle/>
        <a:p>
          <a:endParaRPr lang="lt-LT"/>
        </a:p>
      </dgm:t>
    </dgm:pt>
    <dgm:pt modelId="{82968316-F3FB-41CD-8E39-780679BFE3D0}" type="pres">
      <dgm:prSet presAssocID="{8650BF3C-6DA8-46E1-8938-FC2CF29CA3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E85AB0E2-694C-464F-9240-97318455307B}" type="pres">
      <dgm:prSet presAssocID="{01C42A45-2963-49F4-9FFE-4FFC708DAF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4DC0568-2330-4F97-8B21-21BBD4D8778C}" type="pres">
      <dgm:prSet presAssocID="{01C42A45-2963-49F4-9FFE-4FFC708DAFB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AA3FF468-BD68-462B-A8CD-5B9D8CE93F84}" srcId="{01C42A45-2963-49F4-9FFE-4FFC708DAFBA}" destId="{7B2D7053-930E-465F-BE8E-3CD218E7A8CD}" srcOrd="2" destOrd="0" parTransId="{5FBE7DD9-096E-4739-8B6F-4FE041BE4F59}" sibTransId="{0768EFEB-1AD8-4278-A45D-DCB939845FF5}"/>
    <dgm:cxn modelId="{6BD73F6F-5830-4B11-A54C-8E688873B416}" srcId="{0546591A-3CCA-411D-9F6D-698F703FB7E4}" destId="{820B40C9-DAA6-4200-B494-1B4C13E51A57}" srcOrd="0" destOrd="0" parTransId="{FCC54090-6E2D-42E8-9399-2E87091B2CCD}" sibTransId="{FCC373E3-DD5C-46E7-878E-791FCA988B1A}"/>
    <dgm:cxn modelId="{BD97DA0A-3EA9-4C39-AA90-DA1978A9DD2F}" type="presOf" srcId="{6DC4528F-572C-44EA-ACDE-A9188467DD0B}" destId="{D4DC0568-2330-4F97-8B21-21BBD4D8778C}" srcOrd="0" destOrd="3" presId="urn:microsoft.com/office/officeart/2005/8/layout/vList2"/>
    <dgm:cxn modelId="{833EE313-DD7A-40DC-9B17-E6B6D4911091}" type="presOf" srcId="{8650BF3C-6DA8-46E1-8938-FC2CF29CA355}" destId="{82968316-F3FB-41CD-8E39-780679BFE3D0}" srcOrd="0" destOrd="0" presId="urn:microsoft.com/office/officeart/2005/8/layout/vList2"/>
    <dgm:cxn modelId="{F7D956E1-CEA3-47B3-AD89-FFE1A0941611}" type="presOf" srcId="{7B2D7053-930E-465F-BE8E-3CD218E7A8CD}" destId="{D4DC0568-2330-4F97-8B21-21BBD4D8778C}" srcOrd="0" destOrd="4" presId="urn:microsoft.com/office/officeart/2005/8/layout/vList2"/>
    <dgm:cxn modelId="{FFF995BD-01F8-4DBF-8840-28036C6AC472}" srcId="{566CB6F6-09F7-4D05-B347-50575DEAEA59}" destId="{6DC4528F-572C-44EA-ACDE-A9188467DD0B}" srcOrd="0" destOrd="0" parTransId="{763D60E7-2EDF-4E58-AFC3-071708241714}" sibTransId="{881D31D6-38AF-4115-8246-53FD70406D0F}"/>
    <dgm:cxn modelId="{DDFC82EC-B2BD-4D2C-8790-1D0415C483B2}" type="presOf" srcId="{566CB6F6-09F7-4D05-B347-50575DEAEA59}" destId="{D4DC0568-2330-4F97-8B21-21BBD4D8778C}" srcOrd="0" destOrd="2" presId="urn:microsoft.com/office/officeart/2005/8/layout/vList2"/>
    <dgm:cxn modelId="{C4DF27FE-8949-4418-B2E9-36144AAFDB84}" type="presOf" srcId="{01C42A45-2963-49F4-9FFE-4FFC708DAFBA}" destId="{E85AB0E2-694C-464F-9240-97318455307B}" srcOrd="0" destOrd="0" presId="urn:microsoft.com/office/officeart/2005/8/layout/vList2"/>
    <dgm:cxn modelId="{821C23E2-AA8E-41A4-80F9-66C8FD8912AF}" type="presOf" srcId="{820B40C9-DAA6-4200-B494-1B4C13E51A57}" destId="{D4DC0568-2330-4F97-8B21-21BBD4D8778C}" srcOrd="0" destOrd="1" presId="urn:microsoft.com/office/officeart/2005/8/layout/vList2"/>
    <dgm:cxn modelId="{1A6EF8F9-3EF4-4887-AE7E-2357BAC9A58B}" srcId="{01C42A45-2963-49F4-9FFE-4FFC708DAFBA}" destId="{0546591A-3CCA-411D-9F6D-698F703FB7E4}" srcOrd="0" destOrd="0" parTransId="{910909F3-F331-4193-8D39-8290200FB850}" sibTransId="{FF7A34CA-4866-4E69-BE16-1B8630535573}"/>
    <dgm:cxn modelId="{1BBCDE24-C989-4FB0-93A4-2910625B6241}" srcId="{01C42A45-2963-49F4-9FFE-4FFC708DAFBA}" destId="{566CB6F6-09F7-4D05-B347-50575DEAEA59}" srcOrd="1" destOrd="0" parTransId="{868A0E7A-D028-4E43-A261-EECB50005DD7}" sibTransId="{24358E3F-693E-4C81-9AA1-4DE909FD435C}"/>
    <dgm:cxn modelId="{F1B9DA87-F075-4C0D-8834-B438B54951A1}" srcId="{8650BF3C-6DA8-46E1-8938-FC2CF29CA355}" destId="{01C42A45-2963-49F4-9FFE-4FFC708DAFBA}" srcOrd="0" destOrd="0" parTransId="{F0E53550-2544-498C-9983-50780B4A0396}" sibTransId="{B13C9010-8BD1-4540-AD11-5C14BC5D6B10}"/>
    <dgm:cxn modelId="{367E3850-1BFB-4133-B458-0FFFDE8881D9}" type="presOf" srcId="{0546591A-3CCA-411D-9F6D-698F703FB7E4}" destId="{D4DC0568-2330-4F97-8B21-21BBD4D8778C}" srcOrd="0" destOrd="0" presId="urn:microsoft.com/office/officeart/2005/8/layout/vList2"/>
    <dgm:cxn modelId="{0E02B95F-FA6E-4221-B6FF-EE797BEA3215}" type="presParOf" srcId="{82968316-F3FB-41CD-8E39-780679BFE3D0}" destId="{E85AB0E2-694C-464F-9240-97318455307B}" srcOrd="0" destOrd="0" presId="urn:microsoft.com/office/officeart/2005/8/layout/vList2"/>
    <dgm:cxn modelId="{264F4DB4-8676-4D11-AC8A-A817E711B74B}" type="presParOf" srcId="{82968316-F3FB-41CD-8E39-780679BFE3D0}" destId="{D4DC0568-2330-4F97-8B21-21BBD4D877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073944-5CE6-4B2D-B1D0-06ED7EE9A48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1530C55-C841-493C-922D-2E8A35203402}">
      <dgm:prSet phldrT="[Text]"/>
      <dgm:spPr>
        <a:solidFill>
          <a:schemeClr val="accent1"/>
        </a:solidFill>
      </dgm:spPr>
      <dgm:t>
        <a:bodyPr/>
        <a:lstStyle/>
        <a:p>
          <a:r>
            <a:rPr lang="lt-LT" b="1" dirty="0" smtClean="0">
              <a:solidFill>
                <a:schemeClr val="tx1"/>
              </a:solidFill>
            </a:rPr>
            <a:t>Projekto administratorius</a:t>
          </a:r>
          <a:endParaRPr lang="lt-LT" b="1" dirty="0">
            <a:solidFill>
              <a:schemeClr val="tx1"/>
            </a:solidFill>
          </a:endParaRPr>
        </a:p>
      </dgm:t>
    </dgm:pt>
    <dgm:pt modelId="{2DC52731-DFB4-41FA-9014-12B68ED4FE9D}" type="parTrans" cxnId="{C4E2E9BD-6E1F-4026-9C37-82480263DDBD}">
      <dgm:prSet/>
      <dgm:spPr/>
      <dgm:t>
        <a:bodyPr/>
        <a:lstStyle/>
        <a:p>
          <a:endParaRPr lang="lt-LT"/>
        </a:p>
      </dgm:t>
    </dgm:pt>
    <dgm:pt modelId="{9BAA233A-4384-4465-91B1-EF460C9C2E5F}" type="sibTrans" cxnId="{C4E2E9BD-6E1F-4026-9C37-82480263DDBD}">
      <dgm:prSet/>
      <dgm:spPr/>
      <dgm:t>
        <a:bodyPr/>
        <a:lstStyle/>
        <a:p>
          <a:endParaRPr lang="lt-LT"/>
        </a:p>
      </dgm:t>
    </dgm:pt>
    <dgm:pt modelId="{AE031909-D435-4F31-A85C-ABEB9F88BBEF}">
      <dgm:prSet phldrT="[Text]"/>
      <dgm:spPr/>
      <dgm:t>
        <a:bodyPr/>
        <a:lstStyle/>
        <a:p>
          <a:r>
            <a:rPr lang="lt-LT" b="1" dirty="0" smtClean="0">
              <a:solidFill>
                <a:schemeClr val="tx1"/>
              </a:solidFill>
            </a:rPr>
            <a:t>Finansuotojai</a:t>
          </a:r>
          <a:endParaRPr lang="lt-LT" b="1" dirty="0">
            <a:solidFill>
              <a:schemeClr val="tx1"/>
            </a:solidFill>
          </a:endParaRPr>
        </a:p>
      </dgm:t>
    </dgm:pt>
    <dgm:pt modelId="{3E13E23C-5FA9-4045-A427-C476CBD67E53}" type="parTrans" cxnId="{42C760DD-5E68-4ED3-979A-23EC8E780820}">
      <dgm:prSet/>
      <dgm:spPr/>
      <dgm:t>
        <a:bodyPr/>
        <a:lstStyle/>
        <a:p>
          <a:endParaRPr lang="lt-LT"/>
        </a:p>
      </dgm:t>
    </dgm:pt>
    <dgm:pt modelId="{18E1D3D7-6F2B-476A-A0CF-3556BF57A003}" type="sibTrans" cxnId="{42C760DD-5E68-4ED3-979A-23EC8E780820}">
      <dgm:prSet/>
      <dgm:spPr/>
      <dgm:t>
        <a:bodyPr/>
        <a:lstStyle/>
        <a:p>
          <a:endParaRPr lang="lt-LT"/>
        </a:p>
      </dgm:t>
    </dgm:pt>
    <dgm:pt modelId="{41ED9801-619A-4D00-9814-4870CC027CEA}">
      <dgm:prSet phldrT="[Text]"/>
      <dgm:spPr/>
      <dgm:t>
        <a:bodyPr/>
        <a:lstStyle/>
        <a:p>
          <a:r>
            <a:rPr lang="lt-LT" b="1" dirty="0" smtClean="0">
              <a:solidFill>
                <a:schemeClr val="tx1"/>
              </a:solidFill>
            </a:rPr>
            <a:t>BETA</a:t>
          </a:r>
          <a:endParaRPr lang="lt-LT" b="1" dirty="0">
            <a:solidFill>
              <a:schemeClr val="tx1"/>
            </a:solidFill>
          </a:endParaRPr>
        </a:p>
      </dgm:t>
    </dgm:pt>
    <dgm:pt modelId="{F759E311-F5CD-45DC-91A9-F7FF2A982003}" type="parTrans" cxnId="{82BC5588-CEC1-4D4D-AA93-465AB5154276}">
      <dgm:prSet/>
      <dgm:spPr/>
      <dgm:t>
        <a:bodyPr/>
        <a:lstStyle/>
        <a:p>
          <a:endParaRPr lang="lt-LT"/>
        </a:p>
      </dgm:t>
    </dgm:pt>
    <dgm:pt modelId="{1A5DDCA6-64E3-45FA-947F-CCF53E74C949}" type="sibTrans" cxnId="{82BC5588-CEC1-4D4D-AA93-465AB5154276}">
      <dgm:prSet/>
      <dgm:spPr/>
      <dgm:t>
        <a:bodyPr/>
        <a:lstStyle/>
        <a:p>
          <a:endParaRPr lang="lt-LT"/>
        </a:p>
      </dgm:t>
    </dgm:pt>
    <dgm:pt modelId="{1C21CEEC-582B-4BED-B2D0-5B3519976B65}">
      <dgm:prSet phldrT="[Text]"/>
      <dgm:spPr/>
      <dgm:t>
        <a:bodyPr/>
        <a:lstStyle/>
        <a:p>
          <a:r>
            <a:rPr lang="lt-LT" b="1" dirty="0" smtClean="0">
              <a:solidFill>
                <a:schemeClr val="tx1"/>
              </a:solidFill>
            </a:rPr>
            <a:t>Savivaldybės</a:t>
          </a:r>
          <a:endParaRPr lang="lt-LT" b="1" dirty="0">
            <a:solidFill>
              <a:schemeClr val="tx1"/>
            </a:solidFill>
          </a:endParaRPr>
        </a:p>
      </dgm:t>
    </dgm:pt>
    <dgm:pt modelId="{4CF2706D-EB1E-4B63-8E78-F8D9A4948B1B}" type="parTrans" cxnId="{2C6A95FA-3371-402E-A026-9FC4CE052D50}">
      <dgm:prSet/>
      <dgm:spPr/>
      <dgm:t>
        <a:bodyPr/>
        <a:lstStyle/>
        <a:p>
          <a:endParaRPr lang="lt-LT"/>
        </a:p>
      </dgm:t>
    </dgm:pt>
    <dgm:pt modelId="{70A33158-287F-4FCE-BA7A-30C6A7EE4273}" type="sibTrans" cxnId="{2C6A95FA-3371-402E-A026-9FC4CE052D50}">
      <dgm:prSet/>
      <dgm:spPr/>
      <dgm:t>
        <a:bodyPr/>
        <a:lstStyle/>
        <a:p>
          <a:endParaRPr lang="lt-LT"/>
        </a:p>
      </dgm:t>
    </dgm:pt>
    <dgm:pt modelId="{240A7E24-432D-4460-938A-632235F7B16E}">
      <dgm:prSet phldrT="[Text]"/>
      <dgm:spPr/>
      <dgm:t>
        <a:bodyPr/>
        <a:lstStyle/>
        <a:p>
          <a:r>
            <a:rPr lang="lt-LT" b="1" dirty="0" smtClean="0">
              <a:solidFill>
                <a:schemeClr val="tx1"/>
              </a:solidFill>
            </a:rPr>
            <a:t>Statybos proceso dalyviai</a:t>
          </a:r>
          <a:endParaRPr lang="lt-LT" b="1" dirty="0">
            <a:solidFill>
              <a:schemeClr val="tx1"/>
            </a:solidFill>
          </a:endParaRPr>
        </a:p>
      </dgm:t>
    </dgm:pt>
    <dgm:pt modelId="{C66E2E4F-F7B4-493D-82BA-2E07EBE993F9}" type="parTrans" cxnId="{85E575F3-0ECF-49CB-B5E4-BF9506C2F66A}">
      <dgm:prSet/>
      <dgm:spPr/>
      <dgm:t>
        <a:bodyPr/>
        <a:lstStyle/>
        <a:p>
          <a:endParaRPr lang="lt-LT"/>
        </a:p>
      </dgm:t>
    </dgm:pt>
    <dgm:pt modelId="{1C08A36D-6CFC-44FF-AE8D-AC4849744318}" type="sibTrans" cxnId="{85E575F3-0ECF-49CB-B5E4-BF9506C2F66A}">
      <dgm:prSet/>
      <dgm:spPr/>
      <dgm:t>
        <a:bodyPr/>
        <a:lstStyle/>
        <a:p>
          <a:endParaRPr lang="lt-LT"/>
        </a:p>
      </dgm:t>
    </dgm:pt>
    <dgm:pt modelId="{4BA6E26B-C0BD-4FF6-A434-45A47D941600}" type="pres">
      <dgm:prSet presAssocID="{4B073944-5CE6-4B2D-B1D0-06ED7EE9A4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331857AF-10B9-4950-828F-7652B55F8609}" type="pres">
      <dgm:prSet presAssocID="{91530C55-C841-493C-922D-2E8A3520340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269C8E7-6943-4FF4-ADE2-735E16489882}" type="pres">
      <dgm:prSet presAssocID="{91530C55-C841-493C-922D-2E8A35203402}" presName="spNode" presStyleCnt="0"/>
      <dgm:spPr/>
    </dgm:pt>
    <dgm:pt modelId="{05A7BB36-54C2-409B-B952-C603A043F6E6}" type="pres">
      <dgm:prSet presAssocID="{9BAA233A-4384-4465-91B1-EF460C9C2E5F}" presName="sibTrans" presStyleLbl="sibTrans1D1" presStyleIdx="0" presStyleCnt="5"/>
      <dgm:spPr/>
      <dgm:t>
        <a:bodyPr/>
        <a:lstStyle/>
        <a:p>
          <a:endParaRPr lang="lt-LT"/>
        </a:p>
      </dgm:t>
    </dgm:pt>
    <dgm:pt modelId="{BA03AAFD-CDEB-4EE3-9CE0-4C386D02848A}" type="pres">
      <dgm:prSet presAssocID="{AE031909-D435-4F31-A85C-ABEB9F88BBE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9A038A4-6177-43F2-BBF5-C41DAC194FF1}" type="pres">
      <dgm:prSet presAssocID="{AE031909-D435-4F31-A85C-ABEB9F88BBEF}" presName="spNode" presStyleCnt="0"/>
      <dgm:spPr/>
    </dgm:pt>
    <dgm:pt modelId="{B1ABFA02-1EDF-40EA-BDF1-810930426BDE}" type="pres">
      <dgm:prSet presAssocID="{18E1D3D7-6F2B-476A-A0CF-3556BF57A003}" presName="sibTrans" presStyleLbl="sibTrans1D1" presStyleIdx="1" presStyleCnt="5"/>
      <dgm:spPr/>
      <dgm:t>
        <a:bodyPr/>
        <a:lstStyle/>
        <a:p>
          <a:endParaRPr lang="lt-LT"/>
        </a:p>
      </dgm:t>
    </dgm:pt>
    <dgm:pt modelId="{9E1CF008-FA27-4480-8875-102349BCB0C2}" type="pres">
      <dgm:prSet presAssocID="{41ED9801-619A-4D00-9814-4870CC027CE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487813B-5CB1-4E71-9670-61CFF8F3FF08}" type="pres">
      <dgm:prSet presAssocID="{41ED9801-619A-4D00-9814-4870CC027CEA}" presName="spNode" presStyleCnt="0"/>
      <dgm:spPr/>
    </dgm:pt>
    <dgm:pt modelId="{88A9A366-373A-4D0B-9CDD-3FE8BCA5067C}" type="pres">
      <dgm:prSet presAssocID="{1A5DDCA6-64E3-45FA-947F-CCF53E74C949}" presName="sibTrans" presStyleLbl="sibTrans1D1" presStyleIdx="2" presStyleCnt="5"/>
      <dgm:spPr/>
      <dgm:t>
        <a:bodyPr/>
        <a:lstStyle/>
        <a:p>
          <a:endParaRPr lang="lt-LT"/>
        </a:p>
      </dgm:t>
    </dgm:pt>
    <dgm:pt modelId="{850105EA-856E-4B36-825A-9717344D477E}" type="pres">
      <dgm:prSet presAssocID="{1C21CEEC-582B-4BED-B2D0-5B3519976B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6B4A219-8797-4BFF-83EF-7B5D511604AD}" type="pres">
      <dgm:prSet presAssocID="{1C21CEEC-582B-4BED-B2D0-5B3519976B65}" presName="spNode" presStyleCnt="0"/>
      <dgm:spPr/>
    </dgm:pt>
    <dgm:pt modelId="{7F7EA5FE-ACDC-4EA2-9322-D77395171042}" type="pres">
      <dgm:prSet presAssocID="{70A33158-287F-4FCE-BA7A-30C6A7EE4273}" presName="sibTrans" presStyleLbl="sibTrans1D1" presStyleIdx="3" presStyleCnt="5"/>
      <dgm:spPr/>
      <dgm:t>
        <a:bodyPr/>
        <a:lstStyle/>
        <a:p>
          <a:endParaRPr lang="lt-LT"/>
        </a:p>
      </dgm:t>
    </dgm:pt>
    <dgm:pt modelId="{61DABABE-D9C5-4036-B73A-E71F1AE81340}" type="pres">
      <dgm:prSet presAssocID="{240A7E24-432D-4460-938A-632235F7B1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BB5D41D-5C29-4D57-9C02-0FC1ECA0E7A9}" type="pres">
      <dgm:prSet presAssocID="{240A7E24-432D-4460-938A-632235F7B16E}" presName="spNode" presStyleCnt="0"/>
      <dgm:spPr/>
    </dgm:pt>
    <dgm:pt modelId="{3721EE14-8128-4918-8A64-DBABA80672AC}" type="pres">
      <dgm:prSet presAssocID="{1C08A36D-6CFC-44FF-AE8D-AC4849744318}" presName="sibTrans" presStyleLbl="sibTrans1D1" presStyleIdx="4" presStyleCnt="5"/>
      <dgm:spPr/>
      <dgm:t>
        <a:bodyPr/>
        <a:lstStyle/>
        <a:p>
          <a:endParaRPr lang="lt-LT"/>
        </a:p>
      </dgm:t>
    </dgm:pt>
  </dgm:ptLst>
  <dgm:cxnLst>
    <dgm:cxn modelId="{ED6BBD00-E935-45B3-96C3-C0C7A294A830}" type="presOf" srcId="{AE031909-D435-4F31-A85C-ABEB9F88BBEF}" destId="{BA03AAFD-CDEB-4EE3-9CE0-4C386D02848A}" srcOrd="0" destOrd="0" presId="urn:microsoft.com/office/officeart/2005/8/layout/cycle6"/>
    <dgm:cxn modelId="{2EA5D258-206F-4E70-964F-FEB5F3EDCCD0}" type="presOf" srcId="{1C08A36D-6CFC-44FF-AE8D-AC4849744318}" destId="{3721EE14-8128-4918-8A64-DBABA80672AC}" srcOrd="0" destOrd="0" presId="urn:microsoft.com/office/officeart/2005/8/layout/cycle6"/>
    <dgm:cxn modelId="{38E6B71C-636F-4226-BE8A-D277E3FEA6B9}" type="presOf" srcId="{9BAA233A-4384-4465-91B1-EF460C9C2E5F}" destId="{05A7BB36-54C2-409B-B952-C603A043F6E6}" srcOrd="0" destOrd="0" presId="urn:microsoft.com/office/officeart/2005/8/layout/cycle6"/>
    <dgm:cxn modelId="{C4E2E9BD-6E1F-4026-9C37-82480263DDBD}" srcId="{4B073944-5CE6-4B2D-B1D0-06ED7EE9A48A}" destId="{91530C55-C841-493C-922D-2E8A35203402}" srcOrd="0" destOrd="0" parTransId="{2DC52731-DFB4-41FA-9014-12B68ED4FE9D}" sibTransId="{9BAA233A-4384-4465-91B1-EF460C9C2E5F}"/>
    <dgm:cxn modelId="{26FF8F87-DF12-49AC-9BAB-C764620D14D8}" type="presOf" srcId="{4B073944-5CE6-4B2D-B1D0-06ED7EE9A48A}" destId="{4BA6E26B-C0BD-4FF6-A434-45A47D941600}" srcOrd="0" destOrd="0" presId="urn:microsoft.com/office/officeart/2005/8/layout/cycle6"/>
    <dgm:cxn modelId="{04A80F5D-6BB5-447D-AAEC-BBB76791A3E2}" type="presOf" srcId="{18E1D3D7-6F2B-476A-A0CF-3556BF57A003}" destId="{B1ABFA02-1EDF-40EA-BDF1-810930426BDE}" srcOrd="0" destOrd="0" presId="urn:microsoft.com/office/officeart/2005/8/layout/cycle6"/>
    <dgm:cxn modelId="{A1DC442D-A20A-4C9F-B47D-DD4F058E2CC5}" type="presOf" srcId="{70A33158-287F-4FCE-BA7A-30C6A7EE4273}" destId="{7F7EA5FE-ACDC-4EA2-9322-D77395171042}" srcOrd="0" destOrd="0" presId="urn:microsoft.com/office/officeart/2005/8/layout/cycle6"/>
    <dgm:cxn modelId="{82BC5588-CEC1-4D4D-AA93-465AB5154276}" srcId="{4B073944-5CE6-4B2D-B1D0-06ED7EE9A48A}" destId="{41ED9801-619A-4D00-9814-4870CC027CEA}" srcOrd="2" destOrd="0" parTransId="{F759E311-F5CD-45DC-91A9-F7FF2A982003}" sibTransId="{1A5DDCA6-64E3-45FA-947F-CCF53E74C949}"/>
    <dgm:cxn modelId="{6DFEAA85-414A-4540-887F-22EE6E9A7ED0}" type="presOf" srcId="{91530C55-C841-493C-922D-2E8A35203402}" destId="{331857AF-10B9-4950-828F-7652B55F8609}" srcOrd="0" destOrd="0" presId="urn:microsoft.com/office/officeart/2005/8/layout/cycle6"/>
    <dgm:cxn modelId="{2C6A95FA-3371-402E-A026-9FC4CE052D50}" srcId="{4B073944-5CE6-4B2D-B1D0-06ED7EE9A48A}" destId="{1C21CEEC-582B-4BED-B2D0-5B3519976B65}" srcOrd="3" destOrd="0" parTransId="{4CF2706D-EB1E-4B63-8E78-F8D9A4948B1B}" sibTransId="{70A33158-287F-4FCE-BA7A-30C6A7EE4273}"/>
    <dgm:cxn modelId="{85E575F3-0ECF-49CB-B5E4-BF9506C2F66A}" srcId="{4B073944-5CE6-4B2D-B1D0-06ED7EE9A48A}" destId="{240A7E24-432D-4460-938A-632235F7B16E}" srcOrd="4" destOrd="0" parTransId="{C66E2E4F-F7B4-493D-82BA-2E07EBE993F9}" sibTransId="{1C08A36D-6CFC-44FF-AE8D-AC4849744318}"/>
    <dgm:cxn modelId="{71A8EA2F-E065-4F58-A192-FBFFE58FCF78}" type="presOf" srcId="{41ED9801-619A-4D00-9814-4870CC027CEA}" destId="{9E1CF008-FA27-4480-8875-102349BCB0C2}" srcOrd="0" destOrd="0" presId="urn:microsoft.com/office/officeart/2005/8/layout/cycle6"/>
    <dgm:cxn modelId="{2E9CE875-25A9-4AE1-BBDF-B5366A09E722}" type="presOf" srcId="{1C21CEEC-582B-4BED-B2D0-5B3519976B65}" destId="{850105EA-856E-4B36-825A-9717344D477E}" srcOrd="0" destOrd="0" presId="urn:microsoft.com/office/officeart/2005/8/layout/cycle6"/>
    <dgm:cxn modelId="{42C760DD-5E68-4ED3-979A-23EC8E780820}" srcId="{4B073944-5CE6-4B2D-B1D0-06ED7EE9A48A}" destId="{AE031909-D435-4F31-A85C-ABEB9F88BBEF}" srcOrd="1" destOrd="0" parTransId="{3E13E23C-5FA9-4045-A427-C476CBD67E53}" sibTransId="{18E1D3D7-6F2B-476A-A0CF-3556BF57A003}"/>
    <dgm:cxn modelId="{700A58FF-A9C0-4108-A606-82F13CBA574C}" type="presOf" srcId="{1A5DDCA6-64E3-45FA-947F-CCF53E74C949}" destId="{88A9A366-373A-4D0B-9CDD-3FE8BCA5067C}" srcOrd="0" destOrd="0" presId="urn:microsoft.com/office/officeart/2005/8/layout/cycle6"/>
    <dgm:cxn modelId="{B7B62650-C356-4E15-B4CF-4ED9CC8B6B91}" type="presOf" srcId="{240A7E24-432D-4460-938A-632235F7B16E}" destId="{61DABABE-D9C5-4036-B73A-E71F1AE81340}" srcOrd="0" destOrd="0" presId="urn:microsoft.com/office/officeart/2005/8/layout/cycle6"/>
    <dgm:cxn modelId="{4FB09205-E3D6-4116-B142-0656DE870F95}" type="presParOf" srcId="{4BA6E26B-C0BD-4FF6-A434-45A47D941600}" destId="{331857AF-10B9-4950-828F-7652B55F8609}" srcOrd="0" destOrd="0" presId="urn:microsoft.com/office/officeart/2005/8/layout/cycle6"/>
    <dgm:cxn modelId="{520D899F-311F-43FA-BE69-BEB205591FB4}" type="presParOf" srcId="{4BA6E26B-C0BD-4FF6-A434-45A47D941600}" destId="{F269C8E7-6943-4FF4-ADE2-735E16489882}" srcOrd="1" destOrd="0" presId="urn:microsoft.com/office/officeart/2005/8/layout/cycle6"/>
    <dgm:cxn modelId="{DCA3E868-396D-4122-AEAB-7703C82782FC}" type="presParOf" srcId="{4BA6E26B-C0BD-4FF6-A434-45A47D941600}" destId="{05A7BB36-54C2-409B-B952-C603A043F6E6}" srcOrd="2" destOrd="0" presId="urn:microsoft.com/office/officeart/2005/8/layout/cycle6"/>
    <dgm:cxn modelId="{A0255006-6F74-40FC-97BE-02672F796A7F}" type="presParOf" srcId="{4BA6E26B-C0BD-4FF6-A434-45A47D941600}" destId="{BA03AAFD-CDEB-4EE3-9CE0-4C386D02848A}" srcOrd="3" destOrd="0" presId="urn:microsoft.com/office/officeart/2005/8/layout/cycle6"/>
    <dgm:cxn modelId="{6792CDCE-AB58-43F8-A2E0-BC1D70594D38}" type="presParOf" srcId="{4BA6E26B-C0BD-4FF6-A434-45A47D941600}" destId="{D9A038A4-6177-43F2-BBF5-C41DAC194FF1}" srcOrd="4" destOrd="0" presId="urn:microsoft.com/office/officeart/2005/8/layout/cycle6"/>
    <dgm:cxn modelId="{720566B1-95E2-4CE6-9E2C-10EC6C493742}" type="presParOf" srcId="{4BA6E26B-C0BD-4FF6-A434-45A47D941600}" destId="{B1ABFA02-1EDF-40EA-BDF1-810930426BDE}" srcOrd="5" destOrd="0" presId="urn:microsoft.com/office/officeart/2005/8/layout/cycle6"/>
    <dgm:cxn modelId="{28275640-7A68-4F6F-8252-C8D671F88FC1}" type="presParOf" srcId="{4BA6E26B-C0BD-4FF6-A434-45A47D941600}" destId="{9E1CF008-FA27-4480-8875-102349BCB0C2}" srcOrd="6" destOrd="0" presId="urn:microsoft.com/office/officeart/2005/8/layout/cycle6"/>
    <dgm:cxn modelId="{F5DE33A9-8E90-411A-8E7A-6ED5CBE36B04}" type="presParOf" srcId="{4BA6E26B-C0BD-4FF6-A434-45A47D941600}" destId="{5487813B-5CB1-4E71-9670-61CFF8F3FF08}" srcOrd="7" destOrd="0" presId="urn:microsoft.com/office/officeart/2005/8/layout/cycle6"/>
    <dgm:cxn modelId="{D43E3C19-7577-4DD7-B1B8-E0D7BF09AD0F}" type="presParOf" srcId="{4BA6E26B-C0BD-4FF6-A434-45A47D941600}" destId="{88A9A366-373A-4D0B-9CDD-3FE8BCA5067C}" srcOrd="8" destOrd="0" presId="urn:microsoft.com/office/officeart/2005/8/layout/cycle6"/>
    <dgm:cxn modelId="{32C710AC-DE7A-403A-A49E-96931DFCBEC2}" type="presParOf" srcId="{4BA6E26B-C0BD-4FF6-A434-45A47D941600}" destId="{850105EA-856E-4B36-825A-9717344D477E}" srcOrd="9" destOrd="0" presId="urn:microsoft.com/office/officeart/2005/8/layout/cycle6"/>
    <dgm:cxn modelId="{0FA5DE8B-2129-4EFC-9E91-E76909FC47ED}" type="presParOf" srcId="{4BA6E26B-C0BD-4FF6-A434-45A47D941600}" destId="{D6B4A219-8797-4BFF-83EF-7B5D511604AD}" srcOrd="10" destOrd="0" presId="urn:microsoft.com/office/officeart/2005/8/layout/cycle6"/>
    <dgm:cxn modelId="{F0B62101-AD9A-480D-B184-080A76EA1CD3}" type="presParOf" srcId="{4BA6E26B-C0BD-4FF6-A434-45A47D941600}" destId="{7F7EA5FE-ACDC-4EA2-9322-D77395171042}" srcOrd="11" destOrd="0" presId="urn:microsoft.com/office/officeart/2005/8/layout/cycle6"/>
    <dgm:cxn modelId="{CED409D1-D3FC-4213-B4A8-6F608C0DA18F}" type="presParOf" srcId="{4BA6E26B-C0BD-4FF6-A434-45A47D941600}" destId="{61DABABE-D9C5-4036-B73A-E71F1AE81340}" srcOrd="12" destOrd="0" presId="urn:microsoft.com/office/officeart/2005/8/layout/cycle6"/>
    <dgm:cxn modelId="{188A5E02-AA40-42E9-80AA-858A0152D471}" type="presParOf" srcId="{4BA6E26B-C0BD-4FF6-A434-45A47D941600}" destId="{0BB5D41D-5C29-4D57-9C02-0FC1ECA0E7A9}" srcOrd="13" destOrd="0" presId="urn:microsoft.com/office/officeart/2005/8/layout/cycle6"/>
    <dgm:cxn modelId="{08107FC6-D931-452F-ABE4-4EB37BE00C1F}" type="presParOf" srcId="{4BA6E26B-C0BD-4FF6-A434-45A47D941600}" destId="{3721EE14-8128-4918-8A64-DBABA80672A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CF4798-1D44-4FAD-A2EF-BBDFA88FE7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D031845A-C13B-4162-BD03-EB3752FA47D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b="1" dirty="0"/>
            <a:t>Stogo šiltinimas</a:t>
          </a:r>
        </a:p>
      </dgm:t>
    </dgm:pt>
    <dgm:pt modelId="{54A1A849-0DE5-41F9-863C-B7123273A83A}" type="parTrans" cxnId="{B5C1908E-0047-4CAE-8B9C-EA17FB3DF4C9}">
      <dgm:prSet/>
      <dgm:spPr/>
      <dgm:t>
        <a:bodyPr/>
        <a:lstStyle/>
        <a:p>
          <a:endParaRPr lang="lt-LT"/>
        </a:p>
      </dgm:t>
    </dgm:pt>
    <dgm:pt modelId="{79A98006-B63D-40A6-8768-AACF8B0C446C}" type="sibTrans" cxnId="{B5C1908E-0047-4CAE-8B9C-EA17FB3DF4C9}">
      <dgm:prSet/>
      <dgm:spPr/>
      <dgm:t>
        <a:bodyPr/>
        <a:lstStyle/>
        <a:p>
          <a:endParaRPr lang="lt-LT"/>
        </a:p>
      </dgm:t>
    </dgm:pt>
    <dgm:pt modelId="{4F101500-2214-4FA8-9801-45170859C4B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b="1" dirty="0"/>
            <a:t>Ventiliacijos pertvarkymas</a:t>
          </a:r>
        </a:p>
      </dgm:t>
    </dgm:pt>
    <dgm:pt modelId="{C091C02D-5DAA-413E-8C60-400F99EE6B19}" type="parTrans" cxnId="{56BDB6F3-1BA7-4F05-BE0D-FDFF4A079083}">
      <dgm:prSet/>
      <dgm:spPr/>
      <dgm:t>
        <a:bodyPr/>
        <a:lstStyle/>
        <a:p>
          <a:endParaRPr lang="lt-LT"/>
        </a:p>
      </dgm:t>
    </dgm:pt>
    <dgm:pt modelId="{A1BCCD9B-8E30-4F1E-8B76-19D0AB275589}" type="sibTrans" cxnId="{56BDB6F3-1BA7-4F05-BE0D-FDFF4A079083}">
      <dgm:prSet/>
      <dgm:spPr/>
      <dgm:t>
        <a:bodyPr/>
        <a:lstStyle/>
        <a:p>
          <a:endParaRPr lang="lt-LT"/>
        </a:p>
      </dgm:t>
    </dgm:pt>
    <dgm:pt modelId="{8B75BF54-AB38-4771-9E47-C5ECE44E794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b="1" dirty="0"/>
            <a:t>Fasadinių sienų ir cokolio šiltinimas</a:t>
          </a:r>
        </a:p>
      </dgm:t>
    </dgm:pt>
    <dgm:pt modelId="{7A2B56C2-08C0-43CB-A04E-A50E693B6AED}" type="parTrans" cxnId="{E5E654AC-7F18-469C-9B74-44FD84C6FF27}">
      <dgm:prSet/>
      <dgm:spPr/>
      <dgm:t>
        <a:bodyPr/>
        <a:lstStyle/>
        <a:p>
          <a:endParaRPr lang="lt-LT"/>
        </a:p>
      </dgm:t>
    </dgm:pt>
    <dgm:pt modelId="{2A474206-A9B9-4500-8DE6-CC0D6ECEC07A}" type="sibTrans" cxnId="{E5E654AC-7F18-469C-9B74-44FD84C6FF27}">
      <dgm:prSet/>
      <dgm:spPr/>
      <dgm:t>
        <a:bodyPr/>
        <a:lstStyle/>
        <a:p>
          <a:endParaRPr lang="lt-LT"/>
        </a:p>
      </dgm:t>
    </dgm:pt>
    <dgm:pt modelId="{52D2CF03-7461-46DE-8344-A131DED30F2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b="1" dirty="0"/>
            <a:t>Butų ir kitų patalpų langų atnaujinimas</a:t>
          </a:r>
        </a:p>
      </dgm:t>
    </dgm:pt>
    <dgm:pt modelId="{873A21D8-2304-40B4-8A48-1E0469FFB0EC}" type="parTrans" cxnId="{9F1921BE-8623-47DB-9361-65F0BB22DE40}">
      <dgm:prSet/>
      <dgm:spPr/>
      <dgm:t>
        <a:bodyPr/>
        <a:lstStyle/>
        <a:p>
          <a:endParaRPr lang="lt-LT"/>
        </a:p>
      </dgm:t>
    </dgm:pt>
    <dgm:pt modelId="{5A7B5974-0C99-4CF3-9701-4425F93EEF2F}" type="sibTrans" cxnId="{9F1921BE-8623-47DB-9361-65F0BB22DE40}">
      <dgm:prSet/>
      <dgm:spPr/>
      <dgm:t>
        <a:bodyPr/>
        <a:lstStyle/>
        <a:p>
          <a:endParaRPr lang="lt-LT"/>
        </a:p>
      </dgm:t>
    </dgm:pt>
    <dgm:pt modelId="{9688AC66-0BFC-4D3F-B67B-8CB560EFD53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b="1" dirty="0"/>
            <a:t>Balkonų atnaujinimas </a:t>
          </a:r>
        </a:p>
      </dgm:t>
    </dgm:pt>
    <dgm:pt modelId="{C7628729-DB44-44B2-B4B0-D19BD76B6F5A}" type="parTrans" cxnId="{D1141D9D-BD23-45F5-9FB3-DAAC9363F7DA}">
      <dgm:prSet/>
      <dgm:spPr/>
      <dgm:t>
        <a:bodyPr/>
        <a:lstStyle/>
        <a:p>
          <a:endParaRPr lang="lt-LT"/>
        </a:p>
      </dgm:t>
    </dgm:pt>
    <dgm:pt modelId="{F5EAE4C4-33FC-4876-842E-88FAB43A9636}" type="sibTrans" cxnId="{D1141D9D-BD23-45F5-9FB3-DAAC9363F7DA}">
      <dgm:prSet/>
      <dgm:spPr/>
      <dgm:t>
        <a:bodyPr/>
        <a:lstStyle/>
        <a:p>
          <a:endParaRPr lang="lt-LT"/>
        </a:p>
      </dgm:t>
    </dgm:pt>
    <dgm:pt modelId="{712BF5D0-0DBA-4938-8C5F-94B06E15901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b="1" dirty="0"/>
            <a:t>Lauko ir tambūrų durų atnaujinimas</a:t>
          </a:r>
        </a:p>
      </dgm:t>
    </dgm:pt>
    <dgm:pt modelId="{71415C4E-580E-442D-85C2-4C55966BE8D9}" type="parTrans" cxnId="{7FF843DD-745F-46C8-8311-D118FA222B1A}">
      <dgm:prSet/>
      <dgm:spPr/>
      <dgm:t>
        <a:bodyPr/>
        <a:lstStyle/>
        <a:p>
          <a:endParaRPr lang="lt-LT"/>
        </a:p>
      </dgm:t>
    </dgm:pt>
    <dgm:pt modelId="{A93E32A2-486E-46D3-A4B3-E57ADAD70E44}" type="sibTrans" cxnId="{7FF843DD-745F-46C8-8311-D118FA222B1A}">
      <dgm:prSet/>
      <dgm:spPr/>
      <dgm:t>
        <a:bodyPr/>
        <a:lstStyle/>
        <a:p>
          <a:endParaRPr lang="lt-LT"/>
        </a:p>
      </dgm:t>
    </dgm:pt>
    <dgm:pt modelId="{1AA64987-EA27-436E-8DFE-A6F8AF5C8E8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b="1" dirty="0"/>
            <a:t>Šilumos paskirstymo sistemos atnaujinimas</a:t>
          </a:r>
        </a:p>
      </dgm:t>
    </dgm:pt>
    <dgm:pt modelId="{C2D8D2DF-3072-4051-B8A4-441531340B32}" type="parTrans" cxnId="{C0D4722E-9075-4216-B480-B7885DD8D9FC}">
      <dgm:prSet/>
      <dgm:spPr/>
      <dgm:t>
        <a:bodyPr/>
        <a:lstStyle/>
        <a:p>
          <a:endParaRPr lang="lt-LT"/>
        </a:p>
      </dgm:t>
    </dgm:pt>
    <dgm:pt modelId="{E4185F58-EA70-4589-A9A1-3227CBF7D350}" type="sibTrans" cxnId="{C0D4722E-9075-4216-B480-B7885DD8D9FC}">
      <dgm:prSet/>
      <dgm:spPr/>
      <dgm:t>
        <a:bodyPr/>
        <a:lstStyle/>
        <a:p>
          <a:endParaRPr lang="lt-LT"/>
        </a:p>
      </dgm:t>
    </dgm:pt>
    <dgm:pt modelId="{EAECE3CA-ED31-4A7C-8819-F6A8D153442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lt-LT" b="1" dirty="0"/>
            <a:t>Karšto vandens sistemos atnaujinimas</a:t>
          </a:r>
        </a:p>
      </dgm:t>
    </dgm:pt>
    <dgm:pt modelId="{71FDD159-D14A-4CEE-96C0-D2F01F3FE645}" type="parTrans" cxnId="{5FECDF0F-FFAB-4688-A5BA-FA4F31A7EE58}">
      <dgm:prSet/>
      <dgm:spPr/>
      <dgm:t>
        <a:bodyPr/>
        <a:lstStyle/>
        <a:p>
          <a:endParaRPr lang="lt-LT"/>
        </a:p>
      </dgm:t>
    </dgm:pt>
    <dgm:pt modelId="{1130D29E-F357-4A47-9282-511ACD7FDA80}" type="sibTrans" cxnId="{5FECDF0F-FFAB-4688-A5BA-FA4F31A7EE58}">
      <dgm:prSet/>
      <dgm:spPr/>
      <dgm:t>
        <a:bodyPr/>
        <a:lstStyle/>
        <a:p>
          <a:endParaRPr lang="lt-LT"/>
        </a:p>
      </dgm:t>
    </dgm:pt>
    <dgm:pt modelId="{37602293-8EBD-4002-861E-2308A57FC258}" type="pres">
      <dgm:prSet presAssocID="{FBCF4798-1D44-4FAD-A2EF-BBDFA88FE7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0C0EAA7D-4677-436B-A671-93224DAF7D12}" type="pres">
      <dgm:prSet presAssocID="{D031845A-C13B-4162-BD03-EB3752FA47DF}" presName="parentText" presStyleLbl="node1" presStyleIdx="0" presStyleCnt="8" custLinFactY="-215629" custLinFactNeighborX="-2654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59A4718-8563-4D7B-9288-5C2AA32DF1B4}" type="pres">
      <dgm:prSet presAssocID="{79A98006-B63D-40A6-8768-AACF8B0C446C}" presName="spacer" presStyleCnt="0"/>
      <dgm:spPr/>
    </dgm:pt>
    <dgm:pt modelId="{ADBA4FE3-97B3-4E0B-B7F7-31448067A71C}" type="pres">
      <dgm:prSet presAssocID="{4F101500-2214-4FA8-9801-45170859C4B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91E6003-C4B8-4842-B0A3-884464D48A97}" type="pres">
      <dgm:prSet presAssocID="{A1BCCD9B-8E30-4F1E-8B76-19D0AB275589}" presName="spacer" presStyleCnt="0"/>
      <dgm:spPr/>
    </dgm:pt>
    <dgm:pt modelId="{DEF30259-C80B-47C0-AD98-5AC6FA88077D}" type="pres">
      <dgm:prSet presAssocID="{8B75BF54-AB38-4771-9E47-C5ECE44E794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7E5D743-BCBA-4A0B-84C0-23F592A53336}" type="pres">
      <dgm:prSet presAssocID="{2A474206-A9B9-4500-8DE6-CC0D6ECEC07A}" presName="spacer" presStyleCnt="0"/>
      <dgm:spPr/>
    </dgm:pt>
    <dgm:pt modelId="{1BCA41DA-9B6B-44AA-A669-52156DD8C167}" type="pres">
      <dgm:prSet presAssocID="{52D2CF03-7461-46DE-8344-A131DED30F2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D1CD4B8-455F-4F8D-945B-A9C91B7E2EF6}" type="pres">
      <dgm:prSet presAssocID="{5A7B5974-0C99-4CF3-9701-4425F93EEF2F}" presName="spacer" presStyleCnt="0"/>
      <dgm:spPr/>
    </dgm:pt>
    <dgm:pt modelId="{BA4354D2-D3BB-4055-B6E9-1A1137FFAC4B}" type="pres">
      <dgm:prSet presAssocID="{9688AC66-0BFC-4D3F-B67B-8CB560EFD53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5468B2D-4AAC-4006-BC8A-AC48BB537B39}" type="pres">
      <dgm:prSet presAssocID="{F5EAE4C4-33FC-4876-842E-88FAB43A9636}" presName="spacer" presStyleCnt="0"/>
      <dgm:spPr/>
    </dgm:pt>
    <dgm:pt modelId="{D14CAA6F-3D9D-4DC6-BADD-10F78FC1988E}" type="pres">
      <dgm:prSet presAssocID="{712BF5D0-0DBA-4938-8C5F-94B06E159010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06D822D-881C-48F9-82FF-80C9ACD0124B}" type="pres">
      <dgm:prSet presAssocID="{A93E32A2-486E-46D3-A4B3-E57ADAD70E44}" presName="spacer" presStyleCnt="0"/>
      <dgm:spPr/>
    </dgm:pt>
    <dgm:pt modelId="{D4398F14-995D-406C-A752-AA70D72E6260}" type="pres">
      <dgm:prSet presAssocID="{1AA64987-EA27-436E-8DFE-A6F8AF5C8E8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71D5347-709E-4DA0-8B16-DC9DE3C29A49}" type="pres">
      <dgm:prSet presAssocID="{E4185F58-EA70-4589-A9A1-3227CBF7D350}" presName="spacer" presStyleCnt="0"/>
      <dgm:spPr/>
    </dgm:pt>
    <dgm:pt modelId="{61A0D943-F915-4A8F-9D46-CAE10B34F6D5}" type="pres">
      <dgm:prSet presAssocID="{EAECE3CA-ED31-4A7C-8819-F6A8D153442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0544FCE7-B5A3-4B91-8F43-9C1E4C1EDDC7}" type="presOf" srcId="{712BF5D0-0DBA-4938-8C5F-94B06E159010}" destId="{D14CAA6F-3D9D-4DC6-BADD-10F78FC1988E}" srcOrd="0" destOrd="0" presId="urn:microsoft.com/office/officeart/2005/8/layout/vList2"/>
    <dgm:cxn modelId="{9A5F0CEF-25BD-4693-9F74-C8459ADAD0C1}" type="presOf" srcId="{4F101500-2214-4FA8-9801-45170859C4B9}" destId="{ADBA4FE3-97B3-4E0B-B7F7-31448067A71C}" srcOrd="0" destOrd="0" presId="urn:microsoft.com/office/officeart/2005/8/layout/vList2"/>
    <dgm:cxn modelId="{4198A7FF-8B25-4042-B82C-8CA14E41661E}" type="presOf" srcId="{1AA64987-EA27-436E-8DFE-A6F8AF5C8E87}" destId="{D4398F14-995D-406C-A752-AA70D72E6260}" srcOrd="0" destOrd="0" presId="urn:microsoft.com/office/officeart/2005/8/layout/vList2"/>
    <dgm:cxn modelId="{5FECDF0F-FFAB-4688-A5BA-FA4F31A7EE58}" srcId="{FBCF4798-1D44-4FAD-A2EF-BBDFA88FE7F3}" destId="{EAECE3CA-ED31-4A7C-8819-F6A8D153442F}" srcOrd="7" destOrd="0" parTransId="{71FDD159-D14A-4CEE-96C0-D2F01F3FE645}" sibTransId="{1130D29E-F357-4A47-9282-511ACD7FDA80}"/>
    <dgm:cxn modelId="{24004F72-135B-4F4F-AC28-72B526B8376F}" type="presOf" srcId="{8B75BF54-AB38-4771-9E47-C5ECE44E794A}" destId="{DEF30259-C80B-47C0-AD98-5AC6FA88077D}" srcOrd="0" destOrd="0" presId="urn:microsoft.com/office/officeart/2005/8/layout/vList2"/>
    <dgm:cxn modelId="{D1141D9D-BD23-45F5-9FB3-DAAC9363F7DA}" srcId="{FBCF4798-1D44-4FAD-A2EF-BBDFA88FE7F3}" destId="{9688AC66-0BFC-4D3F-B67B-8CB560EFD53A}" srcOrd="4" destOrd="0" parTransId="{C7628729-DB44-44B2-B4B0-D19BD76B6F5A}" sibTransId="{F5EAE4C4-33FC-4876-842E-88FAB43A9636}"/>
    <dgm:cxn modelId="{DD03FED4-7D1A-4D09-8E1C-BED9AE9C3375}" type="presOf" srcId="{52D2CF03-7461-46DE-8344-A131DED30F2B}" destId="{1BCA41DA-9B6B-44AA-A669-52156DD8C167}" srcOrd="0" destOrd="0" presId="urn:microsoft.com/office/officeart/2005/8/layout/vList2"/>
    <dgm:cxn modelId="{C8E083A2-942B-4C3C-AB0F-3E4453F53FE4}" type="presOf" srcId="{9688AC66-0BFC-4D3F-B67B-8CB560EFD53A}" destId="{BA4354D2-D3BB-4055-B6E9-1A1137FFAC4B}" srcOrd="0" destOrd="0" presId="urn:microsoft.com/office/officeart/2005/8/layout/vList2"/>
    <dgm:cxn modelId="{E2433748-F5DB-4064-BEE8-F9E5F10DE007}" type="presOf" srcId="{D031845A-C13B-4162-BD03-EB3752FA47DF}" destId="{0C0EAA7D-4677-436B-A671-93224DAF7D12}" srcOrd="0" destOrd="0" presId="urn:microsoft.com/office/officeart/2005/8/layout/vList2"/>
    <dgm:cxn modelId="{7FF843DD-745F-46C8-8311-D118FA222B1A}" srcId="{FBCF4798-1D44-4FAD-A2EF-BBDFA88FE7F3}" destId="{712BF5D0-0DBA-4938-8C5F-94B06E159010}" srcOrd="5" destOrd="0" parTransId="{71415C4E-580E-442D-85C2-4C55966BE8D9}" sibTransId="{A93E32A2-486E-46D3-A4B3-E57ADAD70E44}"/>
    <dgm:cxn modelId="{9F1921BE-8623-47DB-9361-65F0BB22DE40}" srcId="{FBCF4798-1D44-4FAD-A2EF-BBDFA88FE7F3}" destId="{52D2CF03-7461-46DE-8344-A131DED30F2B}" srcOrd="3" destOrd="0" parTransId="{873A21D8-2304-40B4-8A48-1E0469FFB0EC}" sibTransId="{5A7B5974-0C99-4CF3-9701-4425F93EEF2F}"/>
    <dgm:cxn modelId="{C0D4722E-9075-4216-B480-B7885DD8D9FC}" srcId="{FBCF4798-1D44-4FAD-A2EF-BBDFA88FE7F3}" destId="{1AA64987-EA27-436E-8DFE-A6F8AF5C8E87}" srcOrd="6" destOrd="0" parTransId="{C2D8D2DF-3072-4051-B8A4-441531340B32}" sibTransId="{E4185F58-EA70-4589-A9A1-3227CBF7D350}"/>
    <dgm:cxn modelId="{56BDB6F3-1BA7-4F05-BE0D-FDFF4A079083}" srcId="{FBCF4798-1D44-4FAD-A2EF-BBDFA88FE7F3}" destId="{4F101500-2214-4FA8-9801-45170859C4B9}" srcOrd="1" destOrd="0" parTransId="{C091C02D-5DAA-413E-8C60-400F99EE6B19}" sibTransId="{A1BCCD9B-8E30-4F1E-8B76-19D0AB275589}"/>
    <dgm:cxn modelId="{2A9C8868-48AC-4547-AD7F-CACBA287778C}" type="presOf" srcId="{FBCF4798-1D44-4FAD-A2EF-BBDFA88FE7F3}" destId="{37602293-8EBD-4002-861E-2308A57FC258}" srcOrd="0" destOrd="0" presId="urn:microsoft.com/office/officeart/2005/8/layout/vList2"/>
    <dgm:cxn modelId="{B4201CC7-A01C-4474-9AD8-C1BE93A00548}" type="presOf" srcId="{EAECE3CA-ED31-4A7C-8819-F6A8D153442F}" destId="{61A0D943-F915-4A8F-9D46-CAE10B34F6D5}" srcOrd="0" destOrd="0" presId="urn:microsoft.com/office/officeart/2005/8/layout/vList2"/>
    <dgm:cxn modelId="{B5C1908E-0047-4CAE-8B9C-EA17FB3DF4C9}" srcId="{FBCF4798-1D44-4FAD-A2EF-BBDFA88FE7F3}" destId="{D031845A-C13B-4162-BD03-EB3752FA47DF}" srcOrd="0" destOrd="0" parTransId="{54A1A849-0DE5-41F9-863C-B7123273A83A}" sibTransId="{79A98006-B63D-40A6-8768-AACF8B0C446C}"/>
    <dgm:cxn modelId="{E5E654AC-7F18-469C-9B74-44FD84C6FF27}" srcId="{FBCF4798-1D44-4FAD-A2EF-BBDFA88FE7F3}" destId="{8B75BF54-AB38-4771-9E47-C5ECE44E794A}" srcOrd="2" destOrd="0" parTransId="{7A2B56C2-08C0-43CB-A04E-A50E693B6AED}" sibTransId="{2A474206-A9B9-4500-8DE6-CC0D6ECEC07A}"/>
    <dgm:cxn modelId="{C9463E29-4A4A-4D75-85E0-D9C401CE27F9}" type="presParOf" srcId="{37602293-8EBD-4002-861E-2308A57FC258}" destId="{0C0EAA7D-4677-436B-A671-93224DAF7D12}" srcOrd="0" destOrd="0" presId="urn:microsoft.com/office/officeart/2005/8/layout/vList2"/>
    <dgm:cxn modelId="{B2932294-AB93-4514-94B4-BE2B42138663}" type="presParOf" srcId="{37602293-8EBD-4002-861E-2308A57FC258}" destId="{C59A4718-8563-4D7B-9288-5C2AA32DF1B4}" srcOrd="1" destOrd="0" presId="urn:microsoft.com/office/officeart/2005/8/layout/vList2"/>
    <dgm:cxn modelId="{B25A363F-B4E1-4CB3-BEC2-CB48A0F1C62D}" type="presParOf" srcId="{37602293-8EBD-4002-861E-2308A57FC258}" destId="{ADBA4FE3-97B3-4E0B-B7F7-31448067A71C}" srcOrd="2" destOrd="0" presId="urn:microsoft.com/office/officeart/2005/8/layout/vList2"/>
    <dgm:cxn modelId="{949765B5-399A-4A08-AEDF-4A9DA69AD264}" type="presParOf" srcId="{37602293-8EBD-4002-861E-2308A57FC258}" destId="{291E6003-C4B8-4842-B0A3-884464D48A97}" srcOrd="3" destOrd="0" presId="urn:microsoft.com/office/officeart/2005/8/layout/vList2"/>
    <dgm:cxn modelId="{B350A861-6E43-4A60-86F3-9805747D64FF}" type="presParOf" srcId="{37602293-8EBD-4002-861E-2308A57FC258}" destId="{DEF30259-C80B-47C0-AD98-5AC6FA88077D}" srcOrd="4" destOrd="0" presId="urn:microsoft.com/office/officeart/2005/8/layout/vList2"/>
    <dgm:cxn modelId="{E4F2DEF9-AA1E-4D20-A7CA-8669AB7BFA25}" type="presParOf" srcId="{37602293-8EBD-4002-861E-2308A57FC258}" destId="{37E5D743-BCBA-4A0B-84C0-23F592A53336}" srcOrd="5" destOrd="0" presId="urn:microsoft.com/office/officeart/2005/8/layout/vList2"/>
    <dgm:cxn modelId="{3B3F5655-D110-45DD-84B9-4963AA3E0305}" type="presParOf" srcId="{37602293-8EBD-4002-861E-2308A57FC258}" destId="{1BCA41DA-9B6B-44AA-A669-52156DD8C167}" srcOrd="6" destOrd="0" presId="urn:microsoft.com/office/officeart/2005/8/layout/vList2"/>
    <dgm:cxn modelId="{990D01AC-2900-4175-8442-72FA887F63A6}" type="presParOf" srcId="{37602293-8EBD-4002-861E-2308A57FC258}" destId="{8D1CD4B8-455F-4F8D-945B-A9C91B7E2EF6}" srcOrd="7" destOrd="0" presId="urn:microsoft.com/office/officeart/2005/8/layout/vList2"/>
    <dgm:cxn modelId="{A801995E-5FE1-476E-81AB-9F46A5B7BC20}" type="presParOf" srcId="{37602293-8EBD-4002-861E-2308A57FC258}" destId="{BA4354D2-D3BB-4055-B6E9-1A1137FFAC4B}" srcOrd="8" destOrd="0" presId="urn:microsoft.com/office/officeart/2005/8/layout/vList2"/>
    <dgm:cxn modelId="{F5DFB7FC-D57D-41AF-85E9-E592D512F53C}" type="presParOf" srcId="{37602293-8EBD-4002-861E-2308A57FC258}" destId="{15468B2D-4AAC-4006-BC8A-AC48BB537B39}" srcOrd="9" destOrd="0" presId="urn:microsoft.com/office/officeart/2005/8/layout/vList2"/>
    <dgm:cxn modelId="{AB75D4BC-2FFB-4FA1-9DA0-7F80A667E0A2}" type="presParOf" srcId="{37602293-8EBD-4002-861E-2308A57FC258}" destId="{D14CAA6F-3D9D-4DC6-BADD-10F78FC1988E}" srcOrd="10" destOrd="0" presId="urn:microsoft.com/office/officeart/2005/8/layout/vList2"/>
    <dgm:cxn modelId="{F4E8295A-BEAD-4CC2-B4DE-31F3C88124E1}" type="presParOf" srcId="{37602293-8EBD-4002-861E-2308A57FC258}" destId="{B06D822D-881C-48F9-82FF-80C9ACD0124B}" srcOrd="11" destOrd="0" presId="urn:microsoft.com/office/officeart/2005/8/layout/vList2"/>
    <dgm:cxn modelId="{A6B0E4DE-909F-41D2-A9EA-198F02D8505A}" type="presParOf" srcId="{37602293-8EBD-4002-861E-2308A57FC258}" destId="{D4398F14-995D-406C-A752-AA70D72E6260}" srcOrd="12" destOrd="0" presId="urn:microsoft.com/office/officeart/2005/8/layout/vList2"/>
    <dgm:cxn modelId="{3039D623-EAA3-4AE4-806F-4C36F53585E6}" type="presParOf" srcId="{37602293-8EBD-4002-861E-2308A57FC258}" destId="{171D5347-709E-4DA0-8B16-DC9DE3C29A49}" srcOrd="13" destOrd="0" presId="urn:microsoft.com/office/officeart/2005/8/layout/vList2"/>
    <dgm:cxn modelId="{F361B628-04BF-46AD-B4B1-5B938F0A57EF}" type="presParOf" srcId="{37602293-8EBD-4002-861E-2308A57FC258}" destId="{61A0D943-F915-4A8F-9D46-CAE10B34F6D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3A8ED7-4AAB-44C7-BA03-8AE65C8CE80E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A89EF820-2DBB-4D27-AEB9-3C752653CAB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t-LT" sz="1600" b="1" dirty="0">
              <a:solidFill>
                <a:schemeClr val="bg1"/>
              </a:solidFill>
            </a:rPr>
            <a:t>Kitų pastato bendrojo naudojimo inžinerinių sistemų keitimas/atnaujinimas</a:t>
          </a:r>
        </a:p>
      </dgm:t>
    </dgm:pt>
    <dgm:pt modelId="{418A5763-489C-4635-AFD9-49DB50E61306}" type="parTrans" cxnId="{D4E56F7D-315F-4D31-9FC1-6D4B01A60D1C}">
      <dgm:prSet/>
      <dgm:spPr/>
      <dgm:t>
        <a:bodyPr/>
        <a:lstStyle/>
        <a:p>
          <a:endParaRPr lang="lt-LT"/>
        </a:p>
      </dgm:t>
    </dgm:pt>
    <dgm:pt modelId="{04832CFB-CE9D-46C2-BF16-44F86537F8A6}" type="sibTrans" cxnId="{D4E56F7D-315F-4D31-9FC1-6D4B01A60D1C}">
      <dgm:prSet/>
      <dgm:spPr/>
      <dgm:t>
        <a:bodyPr/>
        <a:lstStyle/>
        <a:p>
          <a:endParaRPr lang="lt-LT"/>
        </a:p>
      </dgm:t>
    </dgm:pt>
    <dgm:pt modelId="{CB20F271-309F-4DBA-8E5D-0E3C8A0671F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t-LT" sz="2000" b="1" dirty="0"/>
            <a:t>Rūsio perdangos apšiltinimas </a:t>
          </a:r>
        </a:p>
      </dgm:t>
    </dgm:pt>
    <dgm:pt modelId="{4827CAE8-EB04-4CD6-8B6B-1B27A007BDC5}" type="parTrans" cxnId="{5D1C79A9-36BE-4279-A4FE-DC756527816D}">
      <dgm:prSet/>
      <dgm:spPr/>
      <dgm:t>
        <a:bodyPr/>
        <a:lstStyle/>
        <a:p>
          <a:endParaRPr lang="lt-LT"/>
        </a:p>
      </dgm:t>
    </dgm:pt>
    <dgm:pt modelId="{E0D3AA93-8CA1-494D-89E9-2A580DF24394}" type="sibTrans" cxnId="{5D1C79A9-36BE-4279-A4FE-DC756527816D}">
      <dgm:prSet/>
      <dgm:spPr/>
      <dgm:t>
        <a:bodyPr/>
        <a:lstStyle/>
        <a:p>
          <a:endParaRPr lang="lt-LT"/>
        </a:p>
      </dgm:t>
    </dgm:pt>
    <dgm:pt modelId="{A497632A-EE0F-40F3-827C-7E77EB81E1B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t-LT" sz="2000" b="1" dirty="0"/>
            <a:t>Liftų atnaujinimas</a:t>
          </a:r>
        </a:p>
      </dgm:t>
    </dgm:pt>
    <dgm:pt modelId="{6E5519EB-A59C-4AEF-8FD2-C6D54AC2BDF9}" type="parTrans" cxnId="{F22DAC8A-0B8E-4FC9-AE19-9DA14D6AE411}">
      <dgm:prSet/>
      <dgm:spPr/>
      <dgm:t>
        <a:bodyPr/>
        <a:lstStyle/>
        <a:p>
          <a:endParaRPr lang="lt-LT"/>
        </a:p>
      </dgm:t>
    </dgm:pt>
    <dgm:pt modelId="{6E068473-A38E-41B8-82D2-226C1241F9CE}" type="sibTrans" cxnId="{F22DAC8A-0B8E-4FC9-AE19-9DA14D6AE411}">
      <dgm:prSet/>
      <dgm:spPr/>
      <dgm:t>
        <a:bodyPr/>
        <a:lstStyle/>
        <a:p>
          <a:endParaRPr lang="lt-LT"/>
        </a:p>
      </dgm:t>
    </dgm:pt>
    <dgm:pt modelId="{A8A18A9F-338A-46B9-9E16-E072B530683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t-LT" sz="2000" b="1" dirty="0"/>
            <a:t>Atsinaujinančios energetikos įrengimas</a:t>
          </a:r>
        </a:p>
      </dgm:t>
    </dgm:pt>
    <dgm:pt modelId="{E103A22C-CDDF-42BA-8BF5-458F0CEBD5C8}" type="parTrans" cxnId="{5DDFD785-E631-48F7-B333-1841E5E5CCA5}">
      <dgm:prSet/>
      <dgm:spPr/>
      <dgm:t>
        <a:bodyPr/>
        <a:lstStyle/>
        <a:p>
          <a:endParaRPr lang="lt-LT"/>
        </a:p>
      </dgm:t>
    </dgm:pt>
    <dgm:pt modelId="{721FC187-D434-4634-A742-CF6DB8F10494}" type="sibTrans" cxnId="{5DDFD785-E631-48F7-B333-1841E5E5CCA5}">
      <dgm:prSet/>
      <dgm:spPr/>
      <dgm:t>
        <a:bodyPr/>
        <a:lstStyle/>
        <a:p>
          <a:endParaRPr lang="lt-LT"/>
        </a:p>
      </dgm:t>
    </dgm:pt>
    <dgm:pt modelId="{819C82B9-FD88-4499-AE48-52FF6EEF9702}" type="pres">
      <dgm:prSet presAssocID="{E13A8ED7-4AAB-44C7-BA03-8AE65C8CE80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5B8B2B7A-4C0E-41B2-8C08-BDE8180F4A78}" type="pres">
      <dgm:prSet presAssocID="{E13A8ED7-4AAB-44C7-BA03-8AE65C8CE80E}" presName="axisShape" presStyleLbl="bgShp" presStyleIdx="0" presStyleCnt="1"/>
      <dgm:spPr/>
    </dgm:pt>
    <dgm:pt modelId="{113FBC8B-068B-4D5F-AB50-EE0565041080}" type="pres">
      <dgm:prSet presAssocID="{E13A8ED7-4AAB-44C7-BA03-8AE65C8CE80E}" presName="rect1" presStyleLbl="node1" presStyleIdx="0" presStyleCnt="4" custScaleX="123349" custScaleY="102452" custLinFactNeighborX="-22515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5371B0E-53F9-4B2B-A375-3EAC27754885}" type="pres">
      <dgm:prSet presAssocID="{E13A8ED7-4AAB-44C7-BA03-8AE65C8CE80E}" presName="rect2" presStyleLbl="node1" presStyleIdx="1" presStyleCnt="4" custScaleX="118194" custScaleY="109956" custLinFactNeighborX="18762" custLinFactNeighborY="37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62089EB-96D8-4890-A5D9-CB257D983242}" type="pres">
      <dgm:prSet presAssocID="{E13A8ED7-4AAB-44C7-BA03-8AE65C8CE80E}" presName="rect3" presStyleLbl="node1" presStyleIdx="2" presStyleCnt="4" custScaleX="109830" custLinFactNeighborX="-18017" custLinFactNeighborY="1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F895831-A647-4E78-AD1D-79619310AA3B}" type="pres">
      <dgm:prSet presAssocID="{E13A8ED7-4AAB-44C7-BA03-8AE65C8CE80E}" presName="rect4" presStyleLbl="node1" presStyleIdx="3" presStyleCnt="4" custScaleX="135481" custLinFactNeighborX="27406" custLinFactNeighborY="1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5D1C79A9-36BE-4279-A4FE-DC756527816D}" srcId="{E13A8ED7-4AAB-44C7-BA03-8AE65C8CE80E}" destId="{CB20F271-309F-4DBA-8E5D-0E3C8A0671FD}" srcOrd="1" destOrd="0" parTransId="{4827CAE8-EB04-4CD6-8B6B-1B27A007BDC5}" sibTransId="{E0D3AA93-8CA1-494D-89E9-2A580DF24394}"/>
    <dgm:cxn modelId="{135204B3-F2EC-42CA-8878-BE52A93D3ACF}" type="presOf" srcId="{A497632A-EE0F-40F3-827C-7E77EB81E1BB}" destId="{062089EB-96D8-4890-A5D9-CB257D983242}" srcOrd="0" destOrd="0" presId="urn:microsoft.com/office/officeart/2005/8/layout/matrix2"/>
    <dgm:cxn modelId="{D4E56F7D-315F-4D31-9FC1-6D4B01A60D1C}" srcId="{E13A8ED7-4AAB-44C7-BA03-8AE65C8CE80E}" destId="{A89EF820-2DBB-4D27-AEB9-3C752653CAB2}" srcOrd="0" destOrd="0" parTransId="{418A5763-489C-4635-AFD9-49DB50E61306}" sibTransId="{04832CFB-CE9D-46C2-BF16-44F86537F8A6}"/>
    <dgm:cxn modelId="{8696CCD2-6A5C-45CD-B449-2E0A9340112F}" type="presOf" srcId="{A89EF820-2DBB-4D27-AEB9-3C752653CAB2}" destId="{113FBC8B-068B-4D5F-AB50-EE0565041080}" srcOrd="0" destOrd="0" presId="urn:microsoft.com/office/officeart/2005/8/layout/matrix2"/>
    <dgm:cxn modelId="{F22DAC8A-0B8E-4FC9-AE19-9DA14D6AE411}" srcId="{E13A8ED7-4AAB-44C7-BA03-8AE65C8CE80E}" destId="{A497632A-EE0F-40F3-827C-7E77EB81E1BB}" srcOrd="2" destOrd="0" parTransId="{6E5519EB-A59C-4AEF-8FD2-C6D54AC2BDF9}" sibTransId="{6E068473-A38E-41B8-82D2-226C1241F9CE}"/>
    <dgm:cxn modelId="{B9268FB2-01CC-4FAD-B6F1-B6039AEF8F1D}" type="presOf" srcId="{CB20F271-309F-4DBA-8E5D-0E3C8A0671FD}" destId="{C5371B0E-53F9-4B2B-A375-3EAC27754885}" srcOrd="0" destOrd="0" presId="urn:microsoft.com/office/officeart/2005/8/layout/matrix2"/>
    <dgm:cxn modelId="{5DBAD886-1050-44D1-8948-1FA18BB68D98}" type="presOf" srcId="{E13A8ED7-4AAB-44C7-BA03-8AE65C8CE80E}" destId="{819C82B9-FD88-4499-AE48-52FF6EEF9702}" srcOrd="0" destOrd="0" presId="urn:microsoft.com/office/officeart/2005/8/layout/matrix2"/>
    <dgm:cxn modelId="{34983317-1F62-4B91-97DF-5F5851B80CAC}" type="presOf" srcId="{A8A18A9F-338A-46B9-9E16-E072B530683D}" destId="{0F895831-A647-4E78-AD1D-79619310AA3B}" srcOrd="0" destOrd="0" presId="urn:microsoft.com/office/officeart/2005/8/layout/matrix2"/>
    <dgm:cxn modelId="{5DDFD785-E631-48F7-B333-1841E5E5CCA5}" srcId="{E13A8ED7-4AAB-44C7-BA03-8AE65C8CE80E}" destId="{A8A18A9F-338A-46B9-9E16-E072B530683D}" srcOrd="3" destOrd="0" parTransId="{E103A22C-CDDF-42BA-8BF5-458F0CEBD5C8}" sibTransId="{721FC187-D434-4634-A742-CF6DB8F10494}"/>
    <dgm:cxn modelId="{C4C38896-2645-442C-A629-E216D9AFB498}" type="presParOf" srcId="{819C82B9-FD88-4499-AE48-52FF6EEF9702}" destId="{5B8B2B7A-4C0E-41B2-8C08-BDE8180F4A78}" srcOrd="0" destOrd="0" presId="urn:microsoft.com/office/officeart/2005/8/layout/matrix2"/>
    <dgm:cxn modelId="{1FB1481C-7E1F-4112-87C3-37A1A15B1CDC}" type="presParOf" srcId="{819C82B9-FD88-4499-AE48-52FF6EEF9702}" destId="{113FBC8B-068B-4D5F-AB50-EE0565041080}" srcOrd="1" destOrd="0" presId="urn:microsoft.com/office/officeart/2005/8/layout/matrix2"/>
    <dgm:cxn modelId="{1B7A37F9-C71C-4D4E-9D02-B00067E1097C}" type="presParOf" srcId="{819C82B9-FD88-4499-AE48-52FF6EEF9702}" destId="{C5371B0E-53F9-4B2B-A375-3EAC27754885}" srcOrd="2" destOrd="0" presId="urn:microsoft.com/office/officeart/2005/8/layout/matrix2"/>
    <dgm:cxn modelId="{41F875BC-C03E-4039-80CE-52CA736DE91F}" type="presParOf" srcId="{819C82B9-FD88-4499-AE48-52FF6EEF9702}" destId="{062089EB-96D8-4890-A5D9-CB257D983242}" srcOrd="3" destOrd="0" presId="urn:microsoft.com/office/officeart/2005/8/layout/matrix2"/>
    <dgm:cxn modelId="{9A4DF760-D30B-4AFD-9567-FF3CB468AF89}" type="presParOf" srcId="{819C82B9-FD88-4499-AE48-52FF6EEF9702}" destId="{0F895831-A647-4E78-AD1D-79619310AA3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801FAA-AADF-4BA1-B2CD-F62D9E60DC7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BF7BE5A1-42E4-437F-BB06-9AD9CDB6D5BD}">
      <dgm:prSet/>
      <dgm:spPr/>
      <dgm:t>
        <a:bodyPr/>
        <a:lstStyle/>
        <a:p>
          <a:pPr rtl="0"/>
          <a:endParaRPr lang="lt-LT" b="1" dirty="0"/>
        </a:p>
      </dgm:t>
    </dgm:pt>
    <dgm:pt modelId="{D2F41D5B-0E72-489B-B741-29E52D952642}" type="parTrans" cxnId="{D40A310B-BB14-414C-AC48-F1EE4DD29496}">
      <dgm:prSet/>
      <dgm:spPr/>
      <dgm:t>
        <a:bodyPr/>
        <a:lstStyle/>
        <a:p>
          <a:endParaRPr lang="lt-LT"/>
        </a:p>
      </dgm:t>
    </dgm:pt>
    <dgm:pt modelId="{A8023ABB-5EDF-4CF5-9565-6CAA92F28B32}" type="sibTrans" cxnId="{D40A310B-BB14-414C-AC48-F1EE4DD29496}">
      <dgm:prSet/>
      <dgm:spPr/>
      <dgm:t>
        <a:bodyPr/>
        <a:lstStyle/>
        <a:p>
          <a:endParaRPr lang="lt-LT"/>
        </a:p>
      </dgm:t>
    </dgm:pt>
    <dgm:pt modelId="{D98E6610-E568-4239-8229-C5AF36F325B6}">
      <dgm:prSet/>
      <dgm:spPr/>
      <dgm:t>
        <a:bodyPr/>
        <a:lstStyle/>
        <a:p>
          <a:pPr rtl="0"/>
          <a:r>
            <a:rPr lang="lt-LT" dirty="0"/>
            <a:t>Investicinio plano pirkimas (CPO)</a:t>
          </a:r>
        </a:p>
      </dgm:t>
    </dgm:pt>
    <dgm:pt modelId="{B106C133-6B54-4509-A907-5F714F8BBD5A}" type="parTrans" cxnId="{0A091376-924D-4D2E-97F3-67ECA84BF20E}">
      <dgm:prSet/>
      <dgm:spPr/>
      <dgm:t>
        <a:bodyPr/>
        <a:lstStyle/>
        <a:p>
          <a:endParaRPr lang="lt-LT"/>
        </a:p>
      </dgm:t>
    </dgm:pt>
    <dgm:pt modelId="{EDC2CCB3-F4AC-4E2A-9ADE-B69A6E193062}" type="sibTrans" cxnId="{0A091376-924D-4D2E-97F3-67ECA84BF20E}">
      <dgm:prSet/>
      <dgm:spPr/>
      <dgm:t>
        <a:bodyPr/>
        <a:lstStyle/>
        <a:p>
          <a:endParaRPr lang="lt-LT"/>
        </a:p>
      </dgm:t>
    </dgm:pt>
    <dgm:pt modelId="{749C46B0-0D61-4F1C-89B5-F6A60545E1FA}">
      <dgm:prSet/>
      <dgm:spPr/>
      <dgm:t>
        <a:bodyPr/>
        <a:lstStyle/>
        <a:p>
          <a:pPr rtl="0"/>
          <a:r>
            <a:rPr lang="lt-LT" dirty="0"/>
            <a:t>Investicinio plano rengimas</a:t>
          </a:r>
        </a:p>
      </dgm:t>
    </dgm:pt>
    <dgm:pt modelId="{0F06523E-3F2C-4053-AFCB-7133EE4EB845}" type="parTrans" cxnId="{77D4189D-3F34-48AA-B31D-556F6A0F3F1D}">
      <dgm:prSet/>
      <dgm:spPr/>
      <dgm:t>
        <a:bodyPr/>
        <a:lstStyle/>
        <a:p>
          <a:endParaRPr lang="lt-LT"/>
        </a:p>
      </dgm:t>
    </dgm:pt>
    <dgm:pt modelId="{7066D7A6-3AA6-484C-9813-3D023AD6E73F}" type="sibTrans" cxnId="{77D4189D-3F34-48AA-B31D-556F6A0F3F1D}">
      <dgm:prSet/>
      <dgm:spPr/>
      <dgm:t>
        <a:bodyPr/>
        <a:lstStyle/>
        <a:p>
          <a:endParaRPr lang="lt-LT"/>
        </a:p>
      </dgm:t>
    </dgm:pt>
    <dgm:pt modelId="{FE04FBB5-353E-4A32-BCA4-83B62182BCC2}">
      <dgm:prSet/>
      <dgm:spPr/>
      <dgm:t>
        <a:bodyPr/>
        <a:lstStyle/>
        <a:p>
          <a:pPr rtl="0"/>
          <a:r>
            <a:rPr lang="lt-LT" b="1" dirty="0"/>
            <a:t>Investicinio plano tikrinimas</a:t>
          </a:r>
          <a:endParaRPr lang="lt-LT" dirty="0"/>
        </a:p>
      </dgm:t>
    </dgm:pt>
    <dgm:pt modelId="{34D63C7C-D385-40C7-BFEE-850089F20214}" type="parTrans" cxnId="{FC27342A-44B1-41EE-978B-46EAEBF97D65}">
      <dgm:prSet/>
      <dgm:spPr/>
      <dgm:t>
        <a:bodyPr/>
        <a:lstStyle/>
        <a:p>
          <a:endParaRPr lang="lt-LT"/>
        </a:p>
      </dgm:t>
    </dgm:pt>
    <dgm:pt modelId="{33D09921-2908-44A8-86E6-D840E1E44E5C}" type="sibTrans" cxnId="{FC27342A-44B1-41EE-978B-46EAEBF97D65}">
      <dgm:prSet/>
      <dgm:spPr/>
      <dgm:t>
        <a:bodyPr/>
        <a:lstStyle/>
        <a:p>
          <a:endParaRPr lang="lt-LT"/>
        </a:p>
      </dgm:t>
    </dgm:pt>
    <dgm:pt modelId="{23D99E67-393D-447F-8AE6-6F6C03A7E9B2}">
      <dgm:prSet/>
      <dgm:spPr/>
      <dgm:t>
        <a:bodyPr/>
        <a:lstStyle/>
        <a:p>
          <a:pPr rtl="0"/>
          <a:r>
            <a:rPr lang="lt-LT" dirty="0"/>
            <a:t>Pristatymas, aptarimas ir tvirtinimas</a:t>
          </a:r>
        </a:p>
      </dgm:t>
    </dgm:pt>
    <dgm:pt modelId="{B0286CF5-BA35-4B5B-9267-D9C6FCC1D938}" type="parTrans" cxnId="{AA7AFCC9-2469-46DD-8AC5-24FBD50869D3}">
      <dgm:prSet/>
      <dgm:spPr/>
      <dgm:t>
        <a:bodyPr/>
        <a:lstStyle/>
        <a:p>
          <a:endParaRPr lang="lt-LT"/>
        </a:p>
      </dgm:t>
    </dgm:pt>
    <dgm:pt modelId="{5ADBD689-706D-4AC6-BC9D-6F39958A1466}" type="sibTrans" cxnId="{AA7AFCC9-2469-46DD-8AC5-24FBD50869D3}">
      <dgm:prSet/>
      <dgm:spPr/>
      <dgm:t>
        <a:bodyPr/>
        <a:lstStyle/>
        <a:p>
          <a:endParaRPr lang="lt-LT"/>
        </a:p>
      </dgm:t>
    </dgm:pt>
    <dgm:pt modelId="{DAA3BD89-749C-4A1C-8C75-4C2BE999920E}">
      <dgm:prSet/>
      <dgm:spPr/>
      <dgm:t>
        <a:bodyPr/>
        <a:lstStyle/>
        <a:p>
          <a:pPr rtl="0"/>
          <a:r>
            <a:rPr lang="lt-LT" dirty="0"/>
            <a:t>Finansavimo užtikrinimas</a:t>
          </a:r>
        </a:p>
      </dgm:t>
    </dgm:pt>
    <dgm:pt modelId="{CCA393C2-C1FA-48B4-ADA7-774F5D2396B9}" type="parTrans" cxnId="{C787016D-A451-4558-9460-B9DA73759218}">
      <dgm:prSet/>
      <dgm:spPr/>
      <dgm:t>
        <a:bodyPr/>
        <a:lstStyle/>
        <a:p>
          <a:endParaRPr lang="lt-LT"/>
        </a:p>
      </dgm:t>
    </dgm:pt>
    <dgm:pt modelId="{9E8389D7-E1DA-4D2D-AF28-B742CD437FED}" type="sibTrans" cxnId="{C787016D-A451-4558-9460-B9DA73759218}">
      <dgm:prSet/>
      <dgm:spPr/>
      <dgm:t>
        <a:bodyPr/>
        <a:lstStyle/>
        <a:p>
          <a:endParaRPr lang="lt-LT"/>
        </a:p>
      </dgm:t>
    </dgm:pt>
    <dgm:pt modelId="{D98668BB-0F35-459D-A547-FF107A21D074}">
      <dgm:prSet/>
      <dgm:spPr/>
      <dgm:t>
        <a:bodyPr/>
        <a:lstStyle/>
        <a:p>
          <a:pPr rtl="0"/>
          <a:r>
            <a:rPr lang="lt-LT" dirty="0"/>
            <a:t>Derinimas</a:t>
          </a:r>
        </a:p>
      </dgm:t>
    </dgm:pt>
    <dgm:pt modelId="{6BCDB3E4-D213-44D5-9AE2-81CDD6797D25}" type="parTrans" cxnId="{EFD30EF8-236A-4661-8E78-748C6683A230}">
      <dgm:prSet/>
      <dgm:spPr/>
      <dgm:t>
        <a:bodyPr/>
        <a:lstStyle/>
        <a:p>
          <a:endParaRPr lang="lt-LT"/>
        </a:p>
      </dgm:t>
    </dgm:pt>
    <dgm:pt modelId="{069F6333-D8AB-4931-B879-8BD395F3ECEC}" type="sibTrans" cxnId="{EFD30EF8-236A-4661-8E78-748C6683A230}">
      <dgm:prSet/>
      <dgm:spPr/>
      <dgm:t>
        <a:bodyPr/>
        <a:lstStyle/>
        <a:p>
          <a:endParaRPr lang="lt-LT"/>
        </a:p>
      </dgm:t>
    </dgm:pt>
    <dgm:pt modelId="{E40B9785-0923-419C-977D-3404CE081AF9}" type="pres">
      <dgm:prSet presAssocID="{3A801FAA-AADF-4BA1-B2CD-F62D9E60DC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FCAE834A-1EEE-4C53-84AF-89A57F6914D6}" type="pres">
      <dgm:prSet presAssocID="{BF7BE5A1-42E4-437F-BB06-9AD9CDB6D5BD}" presName="composite" presStyleCnt="0"/>
      <dgm:spPr/>
    </dgm:pt>
    <dgm:pt modelId="{CE67D60B-55A6-41A5-BE06-703B936160C3}" type="pres">
      <dgm:prSet presAssocID="{BF7BE5A1-42E4-437F-BB06-9AD9CDB6D5B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2C9DCD0-2982-4E69-84FF-C3F6D107A0EA}" type="pres">
      <dgm:prSet presAssocID="{BF7BE5A1-42E4-437F-BB06-9AD9CDB6D5B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77D4189D-3F34-48AA-B31D-556F6A0F3F1D}" srcId="{BF7BE5A1-42E4-437F-BB06-9AD9CDB6D5BD}" destId="{749C46B0-0D61-4F1C-89B5-F6A60545E1FA}" srcOrd="1" destOrd="0" parTransId="{0F06523E-3F2C-4053-AFCB-7133EE4EB845}" sibTransId="{7066D7A6-3AA6-484C-9813-3D023AD6E73F}"/>
    <dgm:cxn modelId="{C787016D-A451-4558-9460-B9DA73759218}" srcId="{BF7BE5A1-42E4-437F-BB06-9AD9CDB6D5BD}" destId="{DAA3BD89-749C-4A1C-8C75-4C2BE999920E}" srcOrd="4" destOrd="0" parTransId="{CCA393C2-C1FA-48B4-ADA7-774F5D2396B9}" sibTransId="{9E8389D7-E1DA-4D2D-AF28-B742CD437FED}"/>
    <dgm:cxn modelId="{0A091376-924D-4D2E-97F3-67ECA84BF20E}" srcId="{BF7BE5A1-42E4-437F-BB06-9AD9CDB6D5BD}" destId="{D98E6610-E568-4239-8229-C5AF36F325B6}" srcOrd="0" destOrd="0" parTransId="{B106C133-6B54-4509-A907-5F714F8BBD5A}" sibTransId="{EDC2CCB3-F4AC-4E2A-9ADE-B69A6E193062}"/>
    <dgm:cxn modelId="{78D1CAD7-E343-42A6-A561-C25601E1A689}" type="presOf" srcId="{DAA3BD89-749C-4A1C-8C75-4C2BE999920E}" destId="{E2C9DCD0-2982-4E69-84FF-C3F6D107A0EA}" srcOrd="0" destOrd="4" presId="urn:microsoft.com/office/officeart/2005/8/layout/chevron2"/>
    <dgm:cxn modelId="{91B3ED1F-E3CC-4921-A871-60ABD20F018F}" type="presOf" srcId="{23D99E67-393D-447F-8AE6-6F6C03A7E9B2}" destId="{E2C9DCD0-2982-4E69-84FF-C3F6D107A0EA}" srcOrd="0" destOrd="3" presId="urn:microsoft.com/office/officeart/2005/8/layout/chevron2"/>
    <dgm:cxn modelId="{5D5CE016-AA96-4BC7-8C46-99F4923F29CA}" type="presOf" srcId="{BF7BE5A1-42E4-437F-BB06-9AD9CDB6D5BD}" destId="{CE67D60B-55A6-41A5-BE06-703B936160C3}" srcOrd="0" destOrd="0" presId="urn:microsoft.com/office/officeart/2005/8/layout/chevron2"/>
    <dgm:cxn modelId="{78912B08-3010-44BA-A088-7A830F3A53F2}" type="presOf" srcId="{FE04FBB5-353E-4A32-BCA4-83B62182BCC2}" destId="{E2C9DCD0-2982-4E69-84FF-C3F6D107A0EA}" srcOrd="0" destOrd="2" presId="urn:microsoft.com/office/officeart/2005/8/layout/chevron2"/>
    <dgm:cxn modelId="{FFBCD872-C853-47A2-A982-7C6CF834BD7B}" type="presOf" srcId="{D98668BB-0F35-459D-A547-FF107A21D074}" destId="{E2C9DCD0-2982-4E69-84FF-C3F6D107A0EA}" srcOrd="0" destOrd="5" presId="urn:microsoft.com/office/officeart/2005/8/layout/chevron2"/>
    <dgm:cxn modelId="{01E1C210-1C04-45C9-880D-1A36769B10AB}" type="presOf" srcId="{3A801FAA-AADF-4BA1-B2CD-F62D9E60DC7E}" destId="{E40B9785-0923-419C-977D-3404CE081AF9}" srcOrd="0" destOrd="0" presId="urn:microsoft.com/office/officeart/2005/8/layout/chevron2"/>
    <dgm:cxn modelId="{D40A310B-BB14-414C-AC48-F1EE4DD29496}" srcId="{3A801FAA-AADF-4BA1-B2CD-F62D9E60DC7E}" destId="{BF7BE5A1-42E4-437F-BB06-9AD9CDB6D5BD}" srcOrd="0" destOrd="0" parTransId="{D2F41D5B-0E72-489B-B741-29E52D952642}" sibTransId="{A8023ABB-5EDF-4CF5-9565-6CAA92F28B32}"/>
    <dgm:cxn modelId="{17217D3B-2313-4B70-AC7D-411E567A2F7D}" type="presOf" srcId="{D98E6610-E568-4239-8229-C5AF36F325B6}" destId="{E2C9DCD0-2982-4E69-84FF-C3F6D107A0EA}" srcOrd="0" destOrd="0" presId="urn:microsoft.com/office/officeart/2005/8/layout/chevron2"/>
    <dgm:cxn modelId="{E76D0A08-C21E-4820-9D86-2CFCB11290F1}" type="presOf" srcId="{749C46B0-0D61-4F1C-89B5-F6A60545E1FA}" destId="{E2C9DCD0-2982-4E69-84FF-C3F6D107A0EA}" srcOrd="0" destOrd="1" presId="urn:microsoft.com/office/officeart/2005/8/layout/chevron2"/>
    <dgm:cxn modelId="{EFD30EF8-236A-4661-8E78-748C6683A230}" srcId="{BF7BE5A1-42E4-437F-BB06-9AD9CDB6D5BD}" destId="{D98668BB-0F35-459D-A547-FF107A21D074}" srcOrd="5" destOrd="0" parTransId="{6BCDB3E4-D213-44D5-9AE2-81CDD6797D25}" sibTransId="{069F6333-D8AB-4931-B879-8BD395F3ECEC}"/>
    <dgm:cxn modelId="{FC27342A-44B1-41EE-978B-46EAEBF97D65}" srcId="{BF7BE5A1-42E4-437F-BB06-9AD9CDB6D5BD}" destId="{FE04FBB5-353E-4A32-BCA4-83B62182BCC2}" srcOrd="2" destOrd="0" parTransId="{34D63C7C-D385-40C7-BFEE-850089F20214}" sibTransId="{33D09921-2908-44A8-86E6-D840E1E44E5C}"/>
    <dgm:cxn modelId="{AA7AFCC9-2469-46DD-8AC5-24FBD50869D3}" srcId="{BF7BE5A1-42E4-437F-BB06-9AD9CDB6D5BD}" destId="{23D99E67-393D-447F-8AE6-6F6C03A7E9B2}" srcOrd="3" destOrd="0" parTransId="{B0286CF5-BA35-4B5B-9267-D9C6FCC1D938}" sibTransId="{5ADBD689-706D-4AC6-BC9D-6F39958A1466}"/>
    <dgm:cxn modelId="{36D5E89C-E2CC-486F-AF7A-0E6AA38D939D}" type="presParOf" srcId="{E40B9785-0923-419C-977D-3404CE081AF9}" destId="{FCAE834A-1EEE-4C53-84AF-89A57F6914D6}" srcOrd="0" destOrd="0" presId="urn:microsoft.com/office/officeart/2005/8/layout/chevron2"/>
    <dgm:cxn modelId="{4B62CFAC-2F9F-48B2-A4A5-F5DCD1D02D8F}" type="presParOf" srcId="{FCAE834A-1EEE-4C53-84AF-89A57F6914D6}" destId="{CE67D60B-55A6-41A5-BE06-703B936160C3}" srcOrd="0" destOrd="0" presId="urn:microsoft.com/office/officeart/2005/8/layout/chevron2"/>
    <dgm:cxn modelId="{D0467232-C056-4D1B-8C02-3314E98D92B3}" type="presParOf" srcId="{FCAE834A-1EEE-4C53-84AF-89A57F6914D6}" destId="{E2C9DCD0-2982-4E69-84FF-C3F6D107A0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9DC529-D010-4076-8E58-1C5C8BD4CCF5}" type="doc">
      <dgm:prSet loTypeId="urn:microsoft.com/office/officeart/2005/8/layout/hList7#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lt-LT"/>
        </a:p>
      </dgm:t>
    </dgm:pt>
    <dgm:pt modelId="{3F4A8590-7B6D-46E8-80F4-7EFE6B1D264D}">
      <dgm:prSet custT="1"/>
      <dgm:spPr/>
      <dgm:t>
        <a:bodyPr/>
        <a:lstStyle/>
        <a:p>
          <a:pPr algn="just" rtl="0"/>
          <a:endParaRPr lang="lt-LT" sz="1200" b="1" dirty="0"/>
        </a:p>
      </dgm:t>
    </dgm:pt>
    <dgm:pt modelId="{8EBE545A-F212-46BB-BE3C-0E445ECC0D9C}" type="parTrans" cxnId="{F917C8C4-D5B4-4512-8C41-08C3D54F1804}">
      <dgm:prSet/>
      <dgm:spPr/>
      <dgm:t>
        <a:bodyPr/>
        <a:lstStyle/>
        <a:p>
          <a:endParaRPr lang="lt-LT"/>
        </a:p>
      </dgm:t>
    </dgm:pt>
    <dgm:pt modelId="{6838FD9A-995C-4FAF-B1DE-8EF0BC23FB83}" type="sibTrans" cxnId="{F917C8C4-D5B4-4512-8C41-08C3D54F1804}">
      <dgm:prSet/>
      <dgm:spPr/>
      <dgm:t>
        <a:bodyPr/>
        <a:lstStyle/>
        <a:p>
          <a:endParaRPr lang="lt-LT"/>
        </a:p>
      </dgm:t>
    </dgm:pt>
    <dgm:pt modelId="{1FBC81B0-2826-469C-B6D1-077EB06D464C}">
      <dgm:prSet custT="1"/>
      <dgm:spPr/>
      <dgm:t>
        <a:bodyPr/>
        <a:lstStyle/>
        <a:p>
          <a:pPr algn="just" rtl="0"/>
          <a:r>
            <a:rPr lang="lt-LT" sz="1200" dirty="0"/>
            <a:t>TDP pirkimas (CPO)</a:t>
          </a:r>
        </a:p>
      </dgm:t>
    </dgm:pt>
    <dgm:pt modelId="{9ECE5F72-B287-48CE-A686-162686B109DE}" type="parTrans" cxnId="{40B4C4DC-0276-4C2A-A1C8-862418CF35F6}">
      <dgm:prSet/>
      <dgm:spPr/>
      <dgm:t>
        <a:bodyPr/>
        <a:lstStyle/>
        <a:p>
          <a:endParaRPr lang="lt-LT"/>
        </a:p>
      </dgm:t>
    </dgm:pt>
    <dgm:pt modelId="{5F764663-986B-4E05-9297-F93C79CCD4CF}" type="sibTrans" cxnId="{40B4C4DC-0276-4C2A-A1C8-862418CF35F6}">
      <dgm:prSet/>
      <dgm:spPr/>
      <dgm:t>
        <a:bodyPr/>
        <a:lstStyle/>
        <a:p>
          <a:endParaRPr lang="lt-LT"/>
        </a:p>
      </dgm:t>
    </dgm:pt>
    <dgm:pt modelId="{74663788-5440-4515-9AB6-27FB2F27739E}">
      <dgm:prSet custT="1"/>
      <dgm:spPr/>
      <dgm:t>
        <a:bodyPr/>
        <a:lstStyle/>
        <a:p>
          <a:pPr algn="just" rtl="0"/>
          <a:r>
            <a:rPr lang="lt-LT" sz="1200" dirty="0"/>
            <a:t>TDP rengimas</a:t>
          </a:r>
        </a:p>
      </dgm:t>
    </dgm:pt>
    <dgm:pt modelId="{AA0F02FF-963A-4B12-8770-664FEC1B002E}" type="parTrans" cxnId="{DACC08B8-7C51-4921-97DC-FA0A5A5E68AD}">
      <dgm:prSet/>
      <dgm:spPr/>
      <dgm:t>
        <a:bodyPr/>
        <a:lstStyle/>
        <a:p>
          <a:endParaRPr lang="lt-LT"/>
        </a:p>
      </dgm:t>
    </dgm:pt>
    <dgm:pt modelId="{2D9032DE-2159-436C-BE2D-D37ECAFC7E8F}" type="sibTrans" cxnId="{DACC08B8-7C51-4921-97DC-FA0A5A5E68AD}">
      <dgm:prSet/>
      <dgm:spPr/>
      <dgm:t>
        <a:bodyPr/>
        <a:lstStyle/>
        <a:p>
          <a:endParaRPr lang="lt-LT"/>
        </a:p>
      </dgm:t>
    </dgm:pt>
    <dgm:pt modelId="{32D1A10C-4A34-4B61-BA79-0E85E6E0EF39}">
      <dgm:prSet custT="1"/>
      <dgm:spPr/>
      <dgm:t>
        <a:bodyPr/>
        <a:lstStyle/>
        <a:p>
          <a:pPr algn="just" rtl="0"/>
          <a:r>
            <a:rPr lang="lt-LT" sz="1200" dirty="0"/>
            <a:t>Sprendimų derinimas ir aptarimas</a:t>
          </a:r>
        </a:p>
      </dgm:t>
    </dgm:pt>
    <dgm:pt modelId="{62D779D9-389E-45DE-A7FB-37CD71B4CAB9}" type="parTrans" cxnId="{0844F018-3E1B-4D87-AF94-6142A62F3233}">
      <dgm:prSet/>
      <dgm:spPr/>
      <dgm:t>
        <a:bodyPr/>
        <a:lstStyle/>
        <a:p>
          <a:endParaRPr lang="lt-LT"/>
        </a:p>
      </dgm:t>
    </dgm:pt>
    <dgm:pt modelId="{DFEFACC3-6AED-4CD5-A859-5B40F41FE864}" type="sibTrans" cxnId="{0844F018-3E1B-4D87-AF94-6142A62F3233}">
      <dgm:prSet/>
      <dgm:spPr/>
      <dgm:t>
        <a:bodyPr/>
        <a:lstStyle/>
        <a:p>
          <a:endParaRPr lang="lt-LT"/>
        </a:p>
      </dgm:t>
    </dgm:pt>
    <dgm:pt modelId="{B3F435DD-AE53-4C24-950D-A72C5816A931}">
      <dgm:prSet custT="1"/>
      <dgm:spPr/>
      <dgm:t>
        <a:bodyPr/>
        <a:lstStyle/>
        <a:p>
          <a:pPr algn="just" rtl="0"/>
          <a:r>
            <a:rPr lang="lt-LT" sz="1200" dirty="0"/>
            <a:t>TDP derinimas su savivaldybės architektų </a:t>
          </a:r>
        </a:p>
      </dgm:t>
    </dgm:pt>
    <dgm:pt modelId="{D8132E3C-2365-43ED-9E85-62FF1791BD32}" type="parTrans" cxnId="{7F6A68DF-BCF8-4226-9CD6-0D3110EDD224}">
      <dgm:prSet/>
      <dgm:spPr/>
      <dgm:t>
        <a:bodyPr/>
        <a:lstStyle/>
        <a:p>
          <a:endParaRPr lang="lt-LT"/>
        </a:p>
      </dgm:t>
    </dgm:pt>
    <dgm:pt modelId="{A2F2766B-15CE-446B-9A6B-89A4A71E741A}" type="sibTrans" cxnId="{7F6A68DF-BCF8-4226-9CD6-0D3110EDD224}">
      <dgm:prSet/>
      <dgm:spPr/>
      <dgm:t>
        <a:bodyPr/>
        <a:lstStyle/>
        <a:p>
          <a:endParaRPr lang="lt-LT"/>
        </a:p>
      </dgm:t>
    </dgm:pt>
    <dgm:pt modelId="{584B2549-46EF-4A1E-8E0A-0D2DFFCEA290}">
      <dgm:prSet custT="1"/>
      <dgm:spPr/>
      <dgm:t>
        <a:bodyPr/>
        <a:lstStyle/>
        <a:p>
          <a:pPr algn="just" rtl="0"/>
          <a:r>
            <a:rPr lang="lt-LT" sz="1200" b="1" dirty="0"/>
            <a:t>TDP tikrinimas</a:t>
          </a:r>
          <a:endParaRPr lang="lt-LT" sz="1200" dirty="0"/>
        </a:p>
      </dgm:t>
    </dgm:pt>
    <dgm:pt modelId="{FF96406A-1427-47AE-BF0F-8277F49EE6CF}" type="parTrans" cxnId="{61BBFF15-AEE2-45A1-800D-590311C596DD}">
      <dgm:prSet/>
      <dgm:spPr/>
      <dgm:t>
        <a:bodyPr/>
        <a:lstStyle/>
        <a:p>
          <a:endParaRPr lang="lt-LT"/>
        </a:p>
      </dgm:t>
    </dgm:pt>
    <dgm:pt modelId="{14E07B93-92F9-4B31-89A6-08E41808BB37}" type="sibTrans" cxnId="{61BBFF15-AEE2-45A1-800D-590311C596DD}">
      <dgm:prSet/>
      <dgm:spPr/>
      <dgm:t>
        <a:bodyPr/>
        <a:lstStyle/>
        <a:p>
          <a:endParaRPr lang="lt-LT"/>
        </a:p>
      </dgm:t>
    </dgm:pt>
    <dgm:pt modelId="{F43CC142-EEC8-4A7C-833A-4973B81DF837}">
      <dgm:prSet custT="1"/>
      <dgm:spPr/>
      <dgm:t>
        <a:bodyPr/>
        <a:lstStyle/>
        <a:p>
          <a:pPr algn="just" rtl="0"/>
          <a:r>
            <a:rPr lang="lt-LT" sz="1200" dirty="0"/>
            <a:t>TDP ekspertize</a:t>
          </a:r>
        </a:p>
      </dgm:t>
    </dgm:pt>
    <dgm:pt modelId="{27629546-EAC7-4C38-A183-885BD46BAEA3}" type="parTrans" cxnId="{D47D0525-2486-4082-92B6-845F70CCD3E6}">
      <dgm:prSet/>
      <dgm:spPr/>
      <dgm:t>
        <a:bodyPr/>
        <a:lstStyle/>
        <a:p>
          <a:endParaRPr lang="lt-LT"/>
        </a:p>
      </dgm:t>
    </dgm:pt>
    <dgm:pt modelId="{4EC35C6A-CAEA-45B8-B2E3-FBAEB698ACDE}" type="sibTrans" cxnId="{D47D0525-2486-4082-92B6-845F70CCD3E6}">
      <dgm:prSet/>
      <dgm:spPr/>
      <dgm:t>
        <a:bodyPr/>
        <a:lstStyle/>
        <a:p>
          <a:endParaRPr lang="lt-LT"/>
        </a:p>
      </dgm:t>
    </dgm:pt>
    <dgm:pt modelId="{56005C49-4066-4126-8208-12128479F75B}">
      <dgm:prSet custT="1"/>
      <dgm:spPr/>
      <dgm:t>
        <a:bodyPr/>
        <a:lstStyle/>
        <a:p>
          <a:pPr algn="just" rtl="0"/>
          <a:r>
            <a:rPr lang="lt-LT" sz="1200" dirty="0"/>
            <a:t>Statybos leidimo išėmimas</a:t>
          </a:r>
        </a:p>
      </dgm:t>
    </dgm:pt>
    <dgm:pt modelId="{3A39F625-0FEC-4918-9843-8DF364FB3BCA}" type="parTrans" cxnId="{398D1692-6DEC-4FDF-81A0-BFB97C9AD7A6}">
      <dgm:prSet/>
      <dgm:spPr/>
      <dgm:t>
        <a:bodyPr/>
        <a:lstStyle/>
        <a:p>
          <a:endParaRPr lang="lt-LT"/>
        </a:p>
      </dgm:t>
    </dgm:pt>
    <dgm:pt modelId="{3C01013D-D636-4057-9C11-6A8B8733D4F8}" type="sibTrans" cxnId="{398D1692-6DEC-4FDF-81A0-BFB97C9AD7A6}">
      <dgm:prSet/>
      <dgm:spPr/>
      <dgm:t>
        <a:bodyPr/>
        <a:lstStyle/>
        <a:p>
          <a:endParaRPr lang="lt-LT"/>
        </a:p>
      </dgm:t>
    </dgm:pt>
    <dgm:pt modelId="{2A1D59BD-C379-4044-AC96-09740B64B3A5}" type="pres">
      <dgm:prSet presAssocID="{BB9DC529-D010-4076-8E58-1C5C8BD4C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029D1595-8022-4793-BCAD-606C5A5E6D68}" type="pres">
      <dgm:prSet presAssocID="{BB9DC529-D010-4076-8E58-1C5C8BD4CCF5}" presName="fgShape" presStyleLbl="fgShp" presStyleIdx="0" presStyleCnt="1"/>
      <dgm:spPr/>
    </dgm:pt>
    <dgm:pt modelId="{42DA5CA9-58CA-467B-9142-EE0469761D04}" type="pres">
      <dgm:prSet presAssocID="{BB9DC529-D010-4076-8E58-1C5C8BD4CCF5}" presName="linComp" presStyleCnt="0"/>
      <dgm:spPr/>
    </dgm:pt>
    <dgm:pt modelId="{423DA74E-28D0-4352-AD25-FF4748B1E297}" type="pres">
      <dgm:prSet presAssocID="{3F4A8590-7B6D-46E8-80F4-7EFE6B1D264D}" presName="compNode" presStyleCnt="0"/>
      <dgm:spPr/>
    </dgm:pt>
    <dgm:pt modelId="{A9E2FF5E-3516-415A-A41D-6031FFC8AF68}" type="pres">
      <dgm:prSet presAssocID="{3F4A8590-7B6D-46E8-80F4-7EFE6B1D264D}" presName="bkgdShape" presStyleLbl="node1" presStyleIdx="0" presStyleCnt="1" custLinFactNeighborX="-4372" custLinFactNeighborY="-9000"/>
      <dgm:spPr/>
      <dgm:t>
        <a:bodyPr/>
        <a:lstStyle/>
        <a:p>
          <a:endParaRPr lang="lt-LT"/>
        </a:p>
      </dgm:t>
    </dgm:pt>
    <dgm:pt modelId="{8E1E50E6-3D91-4D5A-9DEF-BE9CECA18AC6}" type="pres">
      <dgm:prSet presAssocID="{3F4A8590-7B6D-46E8-80F4-7EFE6B1D264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4A1F80C-99A8-4BA7-B398-78AAF2248B6D}" type="pres">
      <dgm:prSet presAssocID="{3F4A8590-7B6D-46E8-80F4-7EFE6B1D264D}" presName="invisiNode" presStyleLbl="node1" presStyleIdx="0" presStyleCnt="1"/>
      <dgm:spPr/>
    </dgm:pt>
    <dgm:pt modelId="{D84715C4-7107-4F6B-B1AD-05BFCDBC1417}" type="pres">
      <dgm:prSet presAssocID="{3F4A8590-7B6D-46E8-80F4-7EFE6B1D264D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917C8C4-D5B4-4512-8C41-08C3D54F1804}" srcId="{BB9DC529-D010-4076-8E58-1C5C8BD4CCF5}" destId="{3F4A8590-7B6D-46E8-80F4-7EFE6B1D264D}" srcOrd="0" destOrd="0" parTransId="{8EBE545A-F212-46BB-BE3C-0E445ECC0D9C}" sibTransId="{6838FD9A-995C-4FAF-B1DE-8EF0BC23FB83}"/>
    <dgm:cxn modelId="{E5861AC0-8061-4EC9-8BD6-19D87B7B8D92}" type="presOf" srcId="{584B2549-46EF-4A1E-8E0A-0D2DFFCEA290}" destId="{A9E2FF5E-3516-415A-A41D-6031FFC8AF68}" srcOrd="0" destOrd="5" presId="urn:microsoft.com/office/officeart/2005/8/layout/hList7#2"/>
    <dgm:cxn modelId="{91135B71-AA58-4E94-A8D1-36533A6BF120}" type="presOf" srcId="{3F4A8590-7B6D-46E8-80F4-7EFE6B1D264D}" destId="{8E1E50E6-3D91-4D5A-9DEF-BE9CECA18AC6}" srcOrd="1" destOrd="0" presId="urn:microsoft.com/office/officeart/2005/8/layout/hList7#2"/>
    <dgm:cxn modelId="{455DDC71-C63D-47F6-929E-8E0ACD1B7E63}" type="presOf" srcId="{B3F435DD-AE53-4C24-950D-A72C5816A931}" destId="{A9E2FF5E-3516-415A-A41D-6031FFC8AF68}" srcOrd="0" destOrd="4" presId="urn:microsoft.com/office/officeart/2005/8/layout/hList7#2"/>
    <dgm:cxn modelId="{0844F018-3E1B-4D87-AF94-6142A62F3233}" srcId="{3F4A8590-7B6D-46E8-80F4-7EFE6B1D264D}" destId="{32D1A10C-4A34-4B61-BA79-0E85E6E0EF39}" srcOrd="2" destOrd="0" parTransId="{62D779D9-389E-45DE-A7FB-37CD71B4CAB9}" sibTransId="{DFEFACC3-6AED-4CD5-A859-5B40F41FE864}"/>
    <dgm:cxn modelId="{DACC08B8-7C51-4921-97DC-FA0A5A5E68AD}" srcId="{3F4A8590-7B6D-46E8-80F4-7EFE6B1D264D}" destId="{74663788-5440-4515-9AB6-27FB2F27739E}" srcOrd="1" destOrd="0" parTransId="{AA0F02FF-963A-4B12-8770-664FEC1B002E}" sibTransId="{2D9032DE-2159-436C-BE2D-D37ECAFC7E8F}"/>
    <dgm:cxn modelId="{AA78C7D9-8464-495A-A3EF-9C68EA90EEC1}" type="presOf" srcId="{56005C49-4066-4126-8208-12128479F75B}" destId="{8E1E50E6-3D91-4D5A-9DEF-BE9CECA18AC6}" srcOrd="1" destOrd="7" presId="urn:microsoft.com/office/officeart/2005/8/layout/hList7#2"/>
    <dgm:cxn modelId="{EDC525D2-6A23-4D12-BAAE-2F4B3BD98514}" type="presOf" srcId="{F43CC142-EEC8-4A7C-833A-4973B81DF837}" destId="{A9E2FF5E-3516-415A-A41D-6031FFC8AF68}" srcOrd="0" destOrd="6" presId="urn:microsoft.com/office/officeart/2005/8/layout/hList7#2"/>
    <dgm:cxn modelId="{BC69D7C6-5BED-40C3-833A-6793359651F3}" type="presOf" srcId="{3F4A8590-7B6D-46E8-80F4-7EFE6B1D264D}" destId="{A9E2FF5E-3516-415A-A41D-6031FFC8AF68}" srcOrd="0" destOrd="0" presId="urn:microsoft.com/office/officeart/2005/8/layout/hList7#2"/>
    <dgm:cxn modelId="{C81F55CA-42CA-4196-97B3-21F7CE408B8F}" type="presOf" srcId="{B3F435DD-AE53-4C24-950D-A72C5816A931}" destId="{8E1E50E6-3D91-4D5A-9DEF-BE9CECA18AC6}" srcOrd="1" destOrd="4" presId="urn:microsoft.com/office/officeart/2005/8/layout/hList7#2"/>
    <dgm:cxn modelId="{07BF9222-049E-432B-9AF9-197FB9238B4B}" type="presOf" srcId="{32D1A10C-4A34-4B61-BA79-0E85E6E0EF39}" destId="{8E1E50E6-3D91-4D5A-9DEF-BE9CECA18AC6}" srcOrd="1" destOrd="3" presId="urn:microsoft.com/office/officeart/2005/8/layout/hList7#2"/>
    <dgm:cxn modelId="{9415DCBA-8247-4E62-A70A-DBEE8C9D9503}" type="presOf" srcId="{32D1A10C-4A34-4B61-BA79-0E85E6E0EF39}" destId="{A9E2FF5E-3516-415A-A41D-6031FFC8AF68}" srcOrd="0" destOrd="3" presId="urn:microsoft.com/office/officeart/2005/8/layout/hList7#2"/>
    <dgm:cxn modelId="{28F13B64-6395-40FA-B5DF-95C5304DA75F}" type="presOf" srcId="{56005C49-4066-4126-8208-12128479F75B}" destId="{A9E2FF5E-3516-415A-A41D-6031FFC8AF68}" srcOrd="0" destOrd="7" presId="urn:microsoft.com/office/officeart/2005/8/layout/hList7#2"/>
    <dgm:cxn modelId="{7F6A68DF-BCF8-4226-9CD6-0D3110EDD224}" srcId="{3F4A8590-7B6D-46E8-80F4-7EFE6B1D264D}" destId="{B3F435DD-AE53-4C24-950D-A72C5816A931}" srcOrd="3" destOrd="0" parTransId="{D8132E3C-2365-43ED-9E85-62FF1791BD32}" sibTransId="{A2F2766B-15CE-446B-9A6B-89A4A71E741A}"/>
    <dgm:cxn modelId="{5837BC9B-5CB5-4E62-A97C-4C335AA3877F}" type="presOf" srcId="{1FBC81B0-2826-469C-B6D1-077EB06D464C}" destId="{A9E2FF5E-3516-415A-A41D-6031FFC8AF68}" srcOrd="0" destOrd="1" presId="urn:microsoft.com/office/officeart/2005/8/layout/hList7#2"/>
    <dgm:cxn modelId="{7280297D-52B7-4210-B5A3-4F0E7274D403}" type="presOf" srcId="{74663788-5440-4515-9AB6-27FB2F27739E}" destId="{A9E2FF5E-3516-415A-A41D-6031FFC8AF68}" srcOrd="0" destOrd="2" presId="urn:microsoft.com/office/officeart/2005/8/layout/hList7#2"/>
    <dgm:cxn modelId="{ED431BFD-ABB7-41B1-A9F1-3733AC6E734F}" type="presOf" srcId="{584B2549-46EF-4A1E-8E0A-0D2DFFCEA290}" destId="{8E1E50E6-3D91-4D5A-9DEF-BE9CECA18AC6}" srcOrd="1" destOrd="5" presId="urn:microsoft.com/office/officeart/2005/8/layout/hList7#2"/>
    <dgm:cxn modelId="{2618BE13-C474-4DDA-B7A9-AAC9B4B9B31C}" type="presOf" srcId="{1FBC81B0-2826-469C-B6D1-077EB06D464C}" destId="{8E1E50E6-3D91-4D5A-9DEF-BE9CECA18AC6}" srcOrd="1" destOrd="1" presId="urn:microsoft.com/office/officeart/2005/8/layout/hList7#2"/>
    <dgm:cxn modelId="{06DA84A2-8474-4D73-9388-0CCFD7960089}" type="presOf" srcId="{F43CC142-EEC8-4A7C-833A-4973B81DF837}" destId="{8E1E50E6-3D91-4D5A-9DEF-BE9CECA18AC6}" srcOrd="1" destOrd="6" presId="urn:microsoft.com/office/officeart/2005/8/layout/hList7#2"/>
    <dgm:cxn modelId="{D47D0525-2486-4082-92B6-845F70CCD3E6}" srcId="{3F4A8590-7B6D-46E8-80F4-7EFE6B1D264D}" destId="{F43CC142-EEC8-4A7C-833A-4973B81DF837}" srcOrd="5" destOrd="0" parTransId="{27629546-EAC7-4C38-A183-885BD46BAEA3}" sibTransId="{4EC35C6A-CAEA-45B8-B2E3-FBAEB698ACDE}"/>
    <dgm:cxn modelId="{40B4C4DC-0276-4C2A-A1C8-862418CF35F6}" srcId="{3F4A8590-7B6D-46E8-80F4-7EFE6B1D264D}" destId="{1FBC81B0-2826-469C-B6D1-077EB06D464C}" srcOrd="0" destOrd="0" parTransId="{9ECE5F72-B287-48CE-A686-162686B109DE}" sibTransId="{5F764663-986B-4E05-9297-F93C79CCD4CF}"/>
    <dgm:cxn modelId="{398D1692-6DEC-4FDF-81A0-BFB97C9AD7A6}" srcId="{3F4A8590-7B6D-46E8-80F4-7EFE6B1D264D}" destId="{56005C49-4066-4126-8208-12128479F75B}" srcOrd="6" destOrd="0" parTransId="{3A39F625-0FEC-4918-9843-8DF364FB3BCA}" sibTransId="{3C01013D-D636-4057-9C11-6A8B8733D4F8}"/>
    <dgm:cxn modelId="{3714D000-A1B3-48A6-BB46-296CBEE00E70}" type="presOf" srcId="{BB9DC529-D010-4076-8E58-1C5C8BD4CCF5}" destId="{2A1D59BD-C379-4044-AC96-09740B64B3A5}" srcOrd="0" destOrd="0" presId="urn:microsoft.com/office/officeart/2005/8/layout/hList7#2"/>
    <dgm:cxn modelId="{D6B503B0-7D2D-43CA-A934-984E54F66196}" type="presOf" srcId="{74663788-5440-4515-9AB6-27FB2F27739E}" destId="{8E1E50E6-3D91-4D5A-9DEF-BE9CECA18AC6}" srcOrd="1" destOrd="2" presId="urn:microsoft.com/office/officeart/2005/8/layout/hList7#2"/>
    <dgm:cxn modelId="{61BBFF15-AEE2-45A1-800D-590311C596DD}" srcId="{3F4A8590-7B6D-46E8-80F4-7EFE6B1D264D}" destId="{584B2549-46EF-4A1E-8E0A-0D2DFFCEA290}" srcOrd="4" destOrd="0" parTransId="{FF96406A-1427-47AE-BF0F-8277F49EE6CF}" sibTransId="{14E07B93-92F9-4B31-89A6-08E41808BB37}"/>
    <dgm:cxn modelId="{FBCB00BC-04AB-42D5-9206-671796B1364F}" type="presParOf" srcId="{2A1D59BD-C379-4044-AC96-09740B64B3A5}" destId="{029D1595-8022-4793-BCAD-606C5A5E6D68}" srcOrd="0" destOrd="0" presId="urn:microsoft.com/office/officeart/2005/8/layout/hList7#2"/>
    <dgm:cxn modelId="{D81448B6-6A0C-4923-8B8E-76BBAF6DE408}" type="presParOf" srcId="{2A1D59BD-C379-4044-AC96-09740B64B3A5}" destId="{42DA5CA9-58CA-467B-9142-EE0469761D04}" srcOrd="1" destOrd="0" presId="urn:microsoft.com/office/officeart/2005/8/layout/hList7#2"/>
    <dgm:cxn modelId="{C95FDD2B-FDEE-4A1D-9957-5B4660897CFE}" type="presParOf" srcId="{42DA5CA9-58CA-467B-9142-EE0469761D04}" destId="{423DA74E-28D0-4352-AD25-FF4748B1E297}" srcOrd="0" destOrd="0" presId="urn:microsoft.com/office/officeart/2005/8/layout/hList7#2"/>
    <dgm:cxn modelId="{58DAE22C-C121-49E3-93EB-24A922C42B14}" type="presParOf" srcId="{423DA74E-28D0-4352-AD25-FF4748B1E297}" destId="{A9E2FF5E-3516-415A-A41D-6031FFC8AF68}" srcOrd="0" destOrd="0" presId="urn:microsoft.com/office/officeart/2005/8/layout/hList7#2"/>
    <dgm:cxn modelId="{0C37AE6B-A1DF-401B-BE18-8553416F04C7}" type="presParOf" srcId="{423DA74E-28D0-4352-AD25-FF4748B1E297}" destId="{8E1E50E6-3D91-4D5A-9DEF-BE9CECA18AC6}" srcOrd="1" destOrd="0" presId="urn:microsoft.com/office/officeart/2005/8/layout/hList7#2"/>
    <dgm:cxn modelId="{983600C4-4730-41BD-B658-6E40DFE02193}" type="presParOf" srcId="{423DA74E-28D0-4352-AD25-FF4748B1E297}" destId="{54A1F80C-99A8-4BA7-B398-78AAF2248B6D}" srcOrd="2" destOrd="0" presId="urn:microsoft.com/office/officeart/2005/8/layout/hList7#2"/>
    <dgm:cxn modelId="{E32C4A04-69CB-40EC-AB64-855EF826684A}" type="presParOf" srcId="{423DA74E-28D0-4352-AD25-FF4748B1E297}" destId="{D84715C4-7107-4F6B-B1AD-05BFCDBC1417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D4332E-E724-4A77-8662-C9D3BEC98887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57090C39-4F29-48E9-96A4-757B72662B1F}">
      <dgm:prSet custT="1"/>
      <dgm:spPr/>
      <dgm:t>
        <a:bodyPr/>
        <a:lstStyle/>
        <a:p>
          <a:pPr rtl="0"/>
          <a:r>
            <a:rPr lang="lt-LT" sz="1200" b="1" dirty="0"/>
            <a:t>Statybos rangos darbų pirkimas (CPO)</a:t>
          </a:r>
        </a:p>
      </dgm:t>
    </dgm:pt>
    <dgm:pt modelId="{71214352-3C47-4623-9D93-6EFE57EBDB87}" type="parTrans" cxnId="{CBB38F74-4392-4D91-AEA7-719A9B09ADE8}">
      <dgm:prSet/>
      <dgm:spPr/>
      <dgm:t>
        <a:bodyPr/>
        <a:lstStyle/>
        <a:p>
          <a:endParaRPr lang="lt-LT"/>
        </a:p>
      </dgm:t>
    </dgm:pt>
    <dgm:pt modelId="{CC734E13-60BD-4A44-9C27-7D75D1CA83B9}" type="sibTrans" cxnId="{CBB38F74-4392-4D91-AEA7-719A9B09ADE8}">
      <dgm:prSet/>
      <dgm:spPr/>
      <dgm:t>
        <a:bodyPr/>
        <a:lstStyle/>
        <a:p>
          <a:endParaRPr lang="lt-LT"/>
        </a:p>
      </dgm:t>
    </dgm:pt>
    <dgm:pt modelId="{E4898DF8-D874-4DD0-BF70-5E59066B8EA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lt-LT" sz="1200" b="1" dirty="0"/>
            <a:t>Sutarties pasirašymas </a:t>
          </a:r>
        </a:p>
      </dgm:t>
    </dgm:pt>
    <dgm:pt modelId="{6847731D-C6A9-4532-92D0-64AE7056B072}" type="parTrans" cxnId="{4810F05B-E395-45ED-A5FE-C5A2C8B69E42}">
      <dgm:prSet/>
      <dgm:spPr/>
      <dgm:t>
        <a:bodyPr/>
        <a:lstStyle/>
        <a:p>
          <a:endParaRPr lang="lt-LT"/>
        </a:p>
      </dgm:t>
    </dgm:pt>
    <dgm:pt modelId="{153E1C0E-FBEE-4EF6-8495-C9705340266B}" type="sibTrans" cxnId="{4810F05B-E395-45ED-A5FE-C5A2C8B69E42}">
      <dgm:prSet/>
      <dgm:spPr/>
      <dgm:t>
        <a:bodyPr/>
        <a:lstStyle/>
        <a:p>
          <a:endParaRPr lang="lt-LT"/>
        </a:p>
      </dgm:t>
    </dgm:pt>
    <dgm:pt modelId="{10E4C4B6-55F6-4B58-B1DE-EC5D5B69D94D}">
      <dgm:prSet custT="1"/>
      <dgm:spPr/>
      <dgm:t>
        <a:bodyPr/>
        <a:lstStyle/>
        <a:p>
          <a:pPr rtl="0"/>
          <a:r>
            <a:rPr lang="lt-LT" sz="1200" b="1" dirty="0"/>
            <a:t>Draudimų ir įkainuoto veiklos grafiko pateikimas</a:t>
          </a:r>
        </a:p>
      </dgm:t>
    </dgm:pt>
    <dgm:pt modelId="{8A96E66C-1514-4BED-B2DE-708BE9E825DD}" type="parTrans" cxnId="{9FC45871-881A-4320-9A12-7B6F50D5A502}">
      <dgm:prSet/>
      <dgm:spPr/>
      <dgm:t>
        <a:bodyPr/>
        <a:lstStyle/>
        <a:p>
          <a:endParaRPr lang="lt-LT"/>
        </a:p>
      </dgm:t>
    </dgm:pt>
    <dgm:pt modelId="{0D73C13F-F397-4C40-9390-651AEC726FC9}" type="sibTrans" cxnId="{9FC45871-881A-4320-9A12-7B6F50D5A502}">
      <dgm:prSet/>
      <dgm:spPr/>
      <dgm:t>
        <a:bodyPr/>
        <a:lstStyle/>
        <a:p>
          <a:endParaRPr lang="lt-LT"/>
        </a:p>
      </dgm:t>
    </dgm:pt>
    <dgm:pt modelId="{C111363E-5A69-4FAC-B07C-A42ECC1759A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lt-LT" sz="1200" b="1" dirty="0"/>
            <a:t>Darbų plano rengimas ir derinimas</a:t>
          </a:r>
        </a:p>
      </dgm:t>
    </dgm:pt>
    <dgm:pt modelId="{0EFE4E64-A5AB-4183-B63B-092BE5E4A896}" type="parTrans" cxnId="{EAB6A3D4-3A3D-4EB1-A93D-74B0CD826D02}">
      <dgm:prSet/>
      <dgm:spPr/>
      <dgm:t>
        <a:bodyPr/>
        <a:lstStyle/>
        <a:p>
          <a:endParaRPr lang="lt-LT"/>
        </a:p>
      </dgm:t>
    </dgm:pt>
    <dgm:pt modelId="{49F7A163-8ED0-467A-9674-1AE1E81A7821}" type="sibTrans" cxnId="{EAB6A3D4-3A3D-4EB1-A93D-74B0CD826D02}">
      <dgm:prSet/>
      <dgm:spPr/>
      <dgm:t>
        <a:bodyPr/>
        <a:lstStyle/>
        <a:p>
          <a:endParaRPr lang="lt-LT"/>
        </a:p>
      </dgm:t>
    </dgm:pt>
    <dgm:pt modelId="{CD161E4C-774D-4FD0-BA46-F517F2327108}">
      <dgm:prSet custT="1"/>
      <dgm:spPr/>
      <dgm:t>
        <a:bodyPr/>
        <a:lstStyle/>
        <a:p>
          <a:pPr rtl="0"/>
          <a:r>
            <a:rPr lang="lt-LT" sz="1200" b="1" dirty="0"/>
            <a:t>Statybvietes perdavimas</a:t>
          </a:r>
        </a:p>
      </dgm:t>
    </dgm:pt>
    <dgm:pt modelId="{16FA5F3A-F501-47A4-98AF-CDFAD51D419F}" type="parTrans" cxnId="{C74913FD-A63E-481D-9078-35E0600E4D36}">
      <dgm:prSet/>
      <dgm:spPr/>
      <dgm:t>
        <a:bodyPr/>
        <a:lstStyle/>
        <a:p>
          <a:endParaRPr lang="lt-LT"/>
        </a:p>
      </dgm:t>
    </dgm:pt>
    <dgm:pt modelId="{D812EF8A-D98A-474E-B43E-6544A6EA4558}" type="sibTrans" cxnId="{C74913FD-A63E-481D-9078-35E0600E4D36}">
      <dgm:prSet/>
      <dgm:spPr/>
      <dgm:t>
        <a:bodyPr/>
        <a:lstStyle/>
        <a:p>
          <a:endParaRPr lang="lt-LT"/>
        </a:p>
      </dgm:t>
    </dgm:pt>
    <dgm:pt modelId="{1EE828D2-CC0D-4350-8869-56549CCC573F}">
      <dgm:prSet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rtl="0"/>
          <a:r>
            <a:rPr lang="lt-LT" sz="1200" b="1" dirty="0"/>
            <a:t>Namo atnaujinimo (modernizavimo) darbai</a:t>
          </a:r>
        </a:p>
      </dgm:t>
    </dgm:pt>
    <dgm:pt modelId="{0AC9E434-85E9-48EA-A296-C954C41C6EC8}" type="parTrans" cxnId="{5DBE9913-5779-4DD8-BF1B-6CCAF1BA0452}">
      <dgm:prSet/>
      <dgm:spPr/>
      <dgm:t>
        <a:bodyPr/>
        <a:lstStyle/>
        <a:p>
          <a:endParaRPr lang="lt-LT"/>
        </a:p>
      </dgm:t>
    </dgm:pt>
    <dgm:pt modelId="{6F2F0AB9-6C84-474B-BC68-E20011EFE24B}" type="sibTrans" cxnId="{5DBE9913-5779-4DD8-BF1B-6CCAF1BA0452}">
      <dgm:prSet/>
      <dgm:spPr/>
      <dgm:t>
        <a:bodyPr/>
        <a:lstStyle/>
        <a:p>
          <a:endParaRPr lang="lt-LT"/>
        </a:p>
      </dgm:t>
    </dgm:pt>
    <dgm:pt modelId="{ABA679D1-6FA0-46ED-B005-EF18BA399732}" type="pres">
      <dgm:prSet presAssocID="{1CD4332E-E724-4A77-8662-C9D3BEC988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AB709282-7D8A-4260-8C77-402D732518B4}" type="pres">
      <dgm:prSet presAssocID="{57090C39-4F29-48E9-96A4-757B72662B1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85131AE-B879-4E2C-9067-170C4F36F745}" type="pres">
      <dgm:prSet presAssocID="{CC734E13-60BD-4A44-9C27-7D75D1CA83B9}" presName="sibTrans" presStyleCnt="0"/>
      <dgm:spPr/>
    </dgm:pt>
    <dgm:pt modelId="{43230A70-DDB4-45C8-8498-75DFF8C52738}" type="pres">
      <dgm:prSet presAssocID="{E4898DF8-D874-4DD0-BF70-5E59066B8EAB}" presName="node" presStyleLbl="node1" presStyleIdx="1" presStyleCnt="6" custLinFactNeighborX="5416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62FBD66-4EC3-41EC-BDB8-23DADE54CDE4}" type="pres">
      <dgm:prSet presAssocID="{153E1C0E-FBEE-4EF6-8495-C9705340266B}" presName="sibTrans" presStyleCnt="0"/>
      <dgm:spPr/>
    </dgm:pt>
    <dgm:pt modelId="{B7D86B7E-DA2B-4A3B-83C4-7E02FA054795}" type="pres">
      <dgm:prSet presAssocID="{10E4C4B6-55F6-4B58-B1DE-EC5D5B69D94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BD3D0AD-478D-4E4F-A1D3-157E8F9B328F}" type="pres">
      <dgm:prSet presAssocID="{0D73C13F-F397-4C40-9390-651AEC726FC9}" presName="sibTrans" presStyleCnt="0"/>
      <dgm:spPr/>
    </dgm:pt>
    <dgm:pt modelId="{2EC8E679-A6A2-442C-A29A-16D23A5ED9A5}" type="pres">
      <dgm:prSet presAssocID="{C111363E-5A69-4FAC-B07C-A42ECC1759A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C186ED2-BC42-49ED-9E85-56568DB36252}" type="pres">
      <dgm:prSet presAssocID="{49F7A163-8ED0-467A-9674-1AE1E81A7821}" presName="sibTrans" presStyleCnt="0"/>
      <dgm:spPr/>
    </dgm:pt>
    <dgm:pt modelId="{BA0D98CE-1270-4D1C-AD83-17240D70ADDC}" type="pres">
      <dgm:prSet presAssocID="{CD161E4C-774D-4FD0-BA46-F517F232710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6D29C67-9563-4663-8622-CEEFF57F0AD0}" type="pres">
      <dgm:prSet presAssocID="{D812EF8A-D98A-474E-B43E-6544A6EA4558}" presName="sibTrans" presStyleCnt="0"/>
      <dgm:spPr/>
    </dgm:pt>
    <dgm:pt modelId="{D8DAFC59-C017-4652-9CC3-7157A9915084}" type="pres">
      <dgm:prSet presAssocID="{1EE828D2-CC0D-4350-8869-56549CCC573F}" presName="node" presStyleLbl="node1" presStyleIdx="5" presStyleCnt="6" custLinFactNeighborX="2123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42AC3EB4-007A-4248-B909-4102BD0075C0}" type="presOf" srcId="{CD161E4C-774D-4FD0-BA46-F517F2327108}" destId="{BA0D98CE-1270-4D1C-AD83-17240D70ADDC}" srcOrd="0" destOrd="0" presId="urn:microsoft.com/office/officeart/2005/8/layout/hList6"/>
    <dgm:cxn modelId="{4810F05B-E395-45ED-A5FE-C5A2C8B69E42}" srcId="{1CD4332E-E724-4A77-8662-C9D3BEC98887}" destId="{E4898DF8-D874-4DD0-BF70-5E59066B8EAB}" srcOrd="1" destOrd="0" parTransId="{6847731D-C6A9-4532-92D0-64AE7056B072}" sibTransId="{153E1C0E-FBEE-4EF6-8495-C9705340266B}"/>
    <dgm:cxn modelId="{9FC45871-881A-4320-9A12-7B6F50D5A502}" srcId="{1CD4332E-E724-4A77-8662-C9D3BEC98887}" destId="{10E4C4B6-55F6-4B58-B1DE-EC5D5B69D94D}" srcOrd="2" destOrd="0" parTransId="{8A96E66C-1514-4BED-B2DE-708BE9E825DD}" sibTransId="{0D73C13F-F397-4C40-9390-651AEC726FC9}"/>
    <dgm:cxn modelId="{DF92BEB1-0B72-4791-A665-36AB367B429E}" type="presOf" srcId="{1EE828D2-CC0D-4350-8869-56549CCC573F}" destId="{D8DAFC59-C017-4652-9CC3-7157A9915084}" srcOrd="0" destOrd="0" presId="urn:microsoft.com/office/officeart/2005/8/layout/hList6"/>
    <dgm:cxn modelId="{AF6F9395-F007-4C1E-9C5F-0DCCFC77F0EF}" type="presOf" srcId="{E4898DF8-D874-4DD0-BF70-5E59066B8EAB}" destId="{43230A70-DDB4-45C8-8498-75DFF8C52738}" srcOrd="0" destOrd="0" presId="urn:microsoft.com/office/officeart/2005/8/layout/hList6"/>
    <dgm:cxn modelId="{7AA825B4-B8E7-4F77-88A1-B3E0AE0E3FC4}" type="presOf" srcId="{57090C39-4F29-48E9-96A4-757B72662B1F}" destId="{AB709282-7D8A-4260-8C77-402D732518B4}" srcOrd="0" destOrd="0" presId="urn:microsoft.com/office/officeart/2005/8/layout/hList6"/>
    <dgm:cxn modelId="{A73FA6EC-C1B5-4DFE-90D1-56D64223A493}" type="presOf" srcId="{1CD4332E-E724-4A77-8662-C9D3BEC98887}" destId="{ABA679D1-6FA0-46ED-B005-EF18BA399732}" srcOrd="0" destOrd="0" presId="urn:microsoft.com/office/officeart/2005/8/layout/hList6"/>
    <dgm:cxn modelId="{5DBE9913-5779-4DD8-BF1B-6CCAF1BA0452}" srcId="{1CD4332E-E724-4A77-8662-C9D3BEC98887}" destId="{1EE828D2-CC0D-4350-8869-56549CCC573F}" srcOrd="5" destOrd="0" parTransId="{0AC9E434-85E9-48EA-A296-C954C41C6EC8}" sibTransId="{6F2F0AB9-6C84-474B-BC68-E20011EFE24B}"/>
    <dgm:cxn modelId="{EAB6A3D4-3A3D-4EB1-A93D-74B0CD826D02}" srcId="{1CD4332E-E724-4A77-8662-C9D3BEC98887}" destId="{C111363E-5A69-4FAC-B07C-A42ECC1759A0}" srcOrd="3" destOrd="0" parTransId="{0EFE4E64-A5AB-4183-B63B-092BE5E4A896}" sibTransId="{49F7A163-8ED0-467A-9674-1AE1E81A7821}"/>
    <dgm:cxn modelId="{C6E0228F-7A1D-4D05-A777-17AF7A171E07}" type="presOf" srcId="{C111363E-5A69-4FAC-B07C-A42ECC1759A0}" destId="{2EC8E679-A6A2-442C-A29A-16D23A5ED9A5}" srcOrd="0" destOrd="0" presId="urn:microsoft.com/office/officeart/2005/8/layout/hList6"/>
    <dgm:cxn modelId="{C74913FD-A63E-481D-9078-35E0600E4D36}" srcId="{1CD4332E-E724-4A77-8662-C9D3BEC98887}" destId="{CD161E4C-774D-4FD0-BA46-F517F2327108}" srcOrd="4" destOrd="0" parTransId="{16FA5F3A-F501-47A4-98AF-CDFAD51D419F}" sibTransId="{D812EF8A-D98A-474E-B43E-6544A6EA4558}"/>
    <dgm:cxn modelId="{8AFAA327-4E9C-4B05-AB9A-9C16A2D4A117}" type="presOf" srcId="{10E4C4B6-55F6-4B58-B1DE-EC5D5B69D94D}" destId="{B7D86B7E-DA2B-4A3B-83C4-7E02FA054795}" srcOrd="0" destOrd="0" presId="urn:microsoft.com/office/officeart/2005/8/layout/hList6"/>
    <dgm:cxn modelId="{CBB38F74-4392-4D91-AEA7-719A9B09ADE8}" srcId="{1CD4332E-E724-4A77-8662-C9D3BEC98887}" destId="{57090C39-4F29-48E9-96A4-757B72662B1F}" srcOrd="0" destOrd="0" parTransId="{71214352-3C47-4623-9D93-6EFE57EBDB87}" sibTransId="{CC734E13-60BD-4A44-9C27-7D75D1CA83B9}"/>
    <dgm:cxn modelId="{305EF459-B15B-4F17-A3A7-66391550B505}" type="presParOf" srcId="{ABA679D1-6FA0-46ED-B005-EF18BA399732}" destId="{AB709282-7D8A-4260-8C77-402D732518B4}" srcOrd="0" destOrd="0" presId="urn:microsoft.com/office/officeart/2005/8/layout/hList6"/>
    <dgm:cxn modelId="{99CD7FFD-A21A-4C38-BA1F-A9BB08EF755C}" type="presParOf" srcId="{ABA679D1-6FA0-46ED-B005-EF18BA399732}" destId="{385131AE-B879-4E2C-9067-170C4F36F745}" srcOrd="1" destOrd="0" presId="urn:microsoft.com/office/officeart/2005/8/layout/hList6"/>
    <dgm:cxn modelId="{0A7C4161-B7F1-419B-8A10-2201A7F36FAC}" type="presParOf" srcId="{ABA679D1-6FA0-46ED-B005-EF18BA399732}" destId="{43230A70-DDB4-45C8-8498-75DFF8C52738}" srcOrd="2" destOrd="0" presId="urn:microsoft.com/office/officeart/2005/8/layout/hList6"/>
    <dgm:cxn modelId="{CAEC4685-8BC3-420B-80AB-CE2DE24751DA}" type="presParOf" srcId="{ABA679D1-6FA0-46ED-B005-EF18BA399732}" destId="{262FBD66-4EC3-41EC-BDB8-23DADE54CDE4}" srcOrd="3" destOrd="0" presId="urn:microsoft.com/office/officeart/2005/8/layout/hList6"/>
    <dgm:cxn modelId="{D16347D3-1C7F-4A5B-A893-CFAB20491138}" type="presParOf" srcId="{ABA679D1-6FA0-46ED-B005-EF18BA399732}" destId="{B7D86B7E-DA2B-4A3B-83C4-7E02FA054795}" srcOrd="4" destOrd="0" presId="urn:microsoft.com/office/officeart/2005/8/layout/hList6"/>
    <dgm:cxn modelId="{D9883C3F-787A-4A1C-B9BF-FF5F3BF789FF}" type="presParOf" srcId="{ABA679D1-6FA0-46ED-B005-EF18BA399732}" destId="{7BD3D0AD-478D-4E4F-A1D3-157E8F9B328F}" srcOrd="5" destOrd="0" presId="urn:microsoft.com/office/officeart/2005/8/layout/hList6"/>
    <dgm:cxn modelId="{8C9CE46F-6AC3-45BD-93F0-9AB59FB7665A}" type="presParOf" srcId="{ABA679D1-6FA0-46ED-B005-EF18BA399732}" destId="{2EC8E679-A6A2-442C-A29A-16D23A5ED9A5}" srcOrd="6" destOrd="0" presId="urn:microsoft.com/office/officeart/2005/8/layout/hList6"/>
    <dgm:cxn modelId="{10F24633-67AB-4666-9EBE-D1004DDDA087}" type="presParOf" srcId="{ABA679D1-6FA0-46ED-B005-EF18BA399732}" destId="{FC186ED2-BC42-49ED-9E85-56568DB36252}" srcOrd="7" destOrd="0" presId="urn:microsoft.com/office/officeart/2005/8/layout/hList6"/>
    <dgm:cxn modelId="{28A3EEE6-66A8-4F66-95B1-B72473B242A6}" type="presParOf" srcId="{ABA679D1-6FA0-46ED-B005-EF18BA399732}" destId="{BA0D98CE-1270-4D1C-AD83-17240D70ADDC}" srcOrd="8" destOrd="0" presId="urn:microsoft.com/office/officeart/2005/8/layout/hList6"/>
    <dgm:cxn modelId="{0B9CCB9C-1182-46C7-90FF-60378502799D}" type="presParOf" srcId="{ABA679D1-6FA0-46ED-B005-EF18BA399732}" destId="{B6D29C67-9563-4663-8622-CEEFF57F0AD0}" srcOrd="9" destOrd="0" presId="urn:microsoft.com/office/officeart/2005/8/layout/hList6"/>
    <dgm:cxn modelId="{1BED64E2-6AA3-482F-A2B5-BD2AB5F0868B}" type="presParOf" srcId="{ABA679D1-6FA0-46ED-B005-EF18BA399732}" destId="{D8DAFC59-C017-4652-9CC3-7157A9915084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B26BBD-2C55-4EFA-8805-8965038FF54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AD3A2801-4852-485A-9BEA-DE8F95CFD5FD}">
      <dgm:prSet/>
      <dgm:spPr/>
      <dgm:t>
        <a:bodyPr/>
        <a:lstStyle/>
        <a:p>
          <a:pPr rtl="0"/>
          <a:r>
            <a:rPr lang="lt-LT" dirty="0"/>
            <a:t>Sutarties pasirašymas</a:t>
          </a:r>
        </a:p>
      </dgm:t>
    </dgm:pt>
    <dgm:pt modelId="{2D63A44C-359E-4C5D-8542-00386116A80B}" type="parTrans" cxnId="{797B8157-7307-4FB0-A3D6-D78C93300188}">
      <dgm:prSet/>
      <dgm:spPr/>
      <dgm:t>
        <a:bodyPr/>
        <a:lstStyle/>
        <a:p>
          <a:endParaRPr lang="lt-LT"/>
        </a:p>
      </dgm:t>
    </dgm:pt>
    <dgm:pt modelId="{A0B263B6-2F62-4B6E-B042-483251A9B82D}" type="sibTrans" cxnId="{797B8157-7307-4FB0-A3D6-D78C93300188}">
      <dgm:prSet/>
      <dgm:spPr/>
      <dgm:t>
        <a:bodyPr/>
        <a:lstStyle/>
        <a:p>
          <a:endParaRPr lang="lt-LT"/>
        </a:p>
      </dgm:t>
    </dgm:pt>
    <dgm:pt modelId="{A395FAF5-12AB-4F1A-9A97-8D30856337AC}">
      <dgm:prSet/>
      <dgm:spPr/>
      <dgm:t>
        <a:bodyPr/>
        <a:lstStyle/>
        <a:p>
          <a:pPr rtl="0"/>
          <a:r>
            <a:rPr lang="lt-LT" dirty="0"/>
            <a:t>Draudimas</a:t>
          </a:r>
        </a:p>
      </dgm:t>
    </dgm:pt>
    <dgm:pt modelId="{00809B48-8B67-4744-BE2E-B5A6F7BE510F}" type="parTrans" cxnId="{AC951443-DA79-48FA-B5AD-1AB97A614818}">
      <dgm:prSet/>
      <dgm:spPr/>
      <dgm:t>
        <a:bodyPr/>
        <a:lstStyle/>
        <a:p>
          <a:endParaRPr lang="lt-LT"/>
        </a:p>
      </dgm:t>
    </dgm:pt>
    <dgm:pt modelId="{F9525E93-1CDB-405E-8431-57F959C8FA26}" type="sibTrans" cxnId="{AC951443-DA79-48FA-B5AD-1AB97A614818}">
      <dgm:prSet/>
      <dgm:spPr/>
      <dgm:t>
        <a:bodyPr/>
        <a:lstStyle/>
        <a:p>
          <a:endParaRPr lang="lt-LT"/>
        </a:p>
      </dgm:t>
    </dgm:pt>
    <dgm:pt modelId="{0A6C4FF7-909C-4726-85F8-140D67FBFAFE}">
      <dgm:prSet/>
      <dgm:spPr/>
      <dgm:t>
        <a:bodyPr/>
        <a:lstStyle/>
        <a:p>
          <a:pPr rtl="0"/>
          <a:r>
            <a:rPr lang="lt-LT" dirty="0"/>
            <a:t>TPP darbo plano sudarymas</a:t>
          </a:r>
        </a:p>
      </dgm:t>
    </dgm:pt>
    <dgm:pt modelId="{5C8CB10A-9B5D-4947-AE09-ADA21F863F98}" type="parTrans" cxnId="{9E1ACB37-46A7-4462-9154-A4B5C9327A34}">
      <dgm:prSet/>
      <dgm:spPr/>
      <dgm:t>
        <a:bodyPr/>
        <a:lstStyle/>
        <a:p>
          <a:endParaRPr lang="lt-LT"/>
        </a:p>
      </dgm:t>
    </dgm:pt>
    <dgm:pt modelId="{1765A4A5-A0EB-4F22-A069-BF95A917029E}" type="sibTrans" cxnId="{9E1ACB37-46A7-4462-9154-A4B5C9327A34}">
      <dgm:prSet/>
      <dgm:spPr/>
      <dgm:t>
        <a:bodyPr/>
        <a:lstStyle/>
        <a:p>
          <a:endParaRPr lang="lt-LT"/>
        </a:p>
      </dgm:t>
    </dgm:pt>
    <dgm:pt modelId="{6064F9F5-1E8B-4288-A06F-9AD7511C81D4}">
      <dgm:prSet/>
      <dgm:spPr/>
      <dgm:t>
        <a:bodyPr/>
        <a:lstStyle/>
        <a:p>
          <a:pPr rtl="0"/>
          <a:endParaRPr lang="lt-LT" dirty="0"/>
        </a:p>
      </dgm:t>
    </dgm:pt>
    <dgm:pt modelId="{DAE241F4-9D8B-420B-BA11-F8728ECD8A44}" type="parTrans" cxnId="{AA9164C4-EFBE-4517-846A-F8252F8D5174}">
      <dgm:prSet/>
      <dgm:spPr/>
    </dgm:pt>
    <dgm:pt modelId="{ADD90DB7-1149-4265-AFE1-0521084E895C}" type="sibTrans" cxnId="{AA9164C4-EFBE-4517-846A-F8252F8D5174}">
      <dgm:prSet/>
      <dgm:spPr/>
    </dgm:pt>
    <dgm:pt modelId="{CF3FF60A-1490-4D04-B99C-7C29555A74CC}">
      <dgm:prSet/>
      <dgm:spPr/>
      <dgm:t>
        <a:bodyPr/>
        <a:lstStyle/>
        <a:p>
          <a:pPr rtl="0"/>
          <a:r>
            <a:rPr lang="lt-LT" dirty="0"/>
            <a:t>TPP pirkimas (CPO)</a:t>
          </a:r>
        </a:p>
      </dgm:t>
    </dgm:pt>
    <dgm:pt modelId="{6A1C4201-291F-40CA-BF75-0552237D728D}" type="parTrans" cxnId="{3D72BFD2-59F0-4F54-B2E5-81D54323AD86}">
      <dgm:prSet/>
      <dgm:spPr/>
      <dgm:t>
        <a:bodyPr/>
        <a:lstStyle/>
        <a:p>
          <a:endParaRPr lang="lt-LT"/>
        </a:p>
      </dgm:t>
    </dgm:pt>
    <dgm:pt modelId="{CE429E19-5019-4192-B53C-538A0A379BBB}" type="sibTrans" cxnId="{3D72BFD2-59F0-4F54-B2E5-81D54323AD86}">
      <dgm:prSet/>
      <dgm:spPr/>
      <dgm:t>
        <a:bodyPr/>
        <a:lstStyle/>
        <a:p>
          <a:endParaRPr lang="lt-LT"/>
        </a:p>
      </dgm:t>
    </dgm:pt>
    <dgm:pt modelId="{5AC9B2A5-F58C-418C-9C60-972FB4DEA4B3}" type="pres">
      <dgm:prSet presAssocID="{81B26BBD-2C55-4EFA-8805-8965038FF54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19EBF7E1-C7E9-4EA5-901F-D98BCAD0CCE0}" type="pres">
      <dgm:prSet presAssocID="{6064F9F5-1E8B-4288-A06F-9AD7511C81D4}" presName="circle1" presStyleLbl="node1" presStyleIdx="0" presStyleCnt="5"/>
      <dgm:spPr/>
    </dgm:pt>
    <dgm:pt modelId="{8CD5DF1F-B233-4CF1-8C28-77266CEE3E2C}" type="pres">
      <dgm:prSet presAssocID="{6064F9F5-1E8B-4288-A06F-9AD7511C81D4}" presName="space" presStyleCnt="0"/>
      <dgm:spPr/>
    </dgm:pt>
    <dgm:pt modelId="{CA74ACEF-9E40-46B3-A1AA-266120F7FBCD}" type="pres">
      <dgm:prSet presAssocID="{6064F9F5-1E8B-4288-A06F-9AD7511C81D4}" presName="rect1" presStyleLbl="alignAcc1" presStyleIdx="0" presStyleCnt="5"/>
      <dgm:spPr/>
      <dgm:t>
        <a:bodyPr/>
        <a:lstStyle/>
        <a:p>
          <a:endParaRPr lang="lt-LT"/>
        </a:p>
      </dgm:t>
    </dgm:pt>
    <dgm:pt modelId="{F421064D-63EF-4FF0-93EA-B980AF233C43}" type="pres">
      <dgm:prSet presAssocID="{CF3FF60A-1490-4D04-B99C-7C29555A74CC}" presName="vertSpace2" presStyleLbl="node1" presStyleIdx="0" presStyleCnt="5"/>
      <dgm:spPr/>
    </dgm:pt>
    <dgm:pt modelId="{24923506-BE66-4B42-81FA-02FC742A72CA}" type="pres">
      <dgm:prSet presAssocID="{CF3FF60A-1490-4D04-B99C-7C29555A74CC}" presName="circle2" presStyleLbl="node1" presStyleIdx="1" presStyleCnt="5"/>
      <dgm:spPr/>
    </dgm:pt>
    <dgm:pt modelId="{A523EB82-DE23-477E-A247-F2AEB4D2C4BF}" type="pres">
      <dgm:prSet presAssocID="{CF3FF60A-1490-4D04-B99C-7C29555A74CC}" presName="rect2" presStyleLbl="alignAcc1" presStyleIdx="1" presStyleCnt="5"/>
      <dgm:spPr/>
      <dgm:t>
        <a:bodyPr/>
        <a:lstStyle/>
        <a:p>
          <a:endParaRPr lang="lt-LT"/>
        </a:p>
      </dgm:t>
    </dgm:pt>
    <dgm:pt modelId="{CECA092E-84E9-47C9-8438-ABD6998C2B8E}" type="pres">
      <dgm:prSet presAssocID="{AD3A2801-4852-485A-9BEA-DE8F95CFD5FD}" presName="vertSpace3" presStyleLbl="node1" presStyleIdx="1" presStyleCnt="5"/>
      <dgm:spPr/>
    </dgm:pt>
    <dgm:pt modelId="{A1C4A93A-DF6D-4517-9CA8-F9AC255FDD63}" type="pres">
      <dgm:prSet presAssocID="{AD3A2801-4852-485A-9BEA-DE8F95CFD5FD}" presName="circle3" presStyleLbl="node1" presStyleIdx="2" presStyleCnt="5"/>
      <dgm:spPr/>
    </dgm:pt>
    <dgm:pt modelId="{DB7E38DA-FD94-4125-ACE1-9FDBA0EF955E}" type="pres">
      <dgm:prSet presAssocID="{AD3A2801-4852-485A-9BEA-DE8F95CFD5FD}" presName="rect3" presStyleLbl="alignAcc1" presStyleIdx="2" presStyleCnt="5" custLinFactNeighborX="0" custLinFactNeighborY="-817"/>
      <dgm:spPr/>
      <dgm:t>
        <a:bodyPr/>
        <a:lstStyle/>
        <a:p>
          <a:endParaRPr lang="lt-LT"/>
        </a:p>
      </dgm:t>
    </dgm:pt>
    <dgm:pt modelId="{A58FC25D-6D3D-4467-8C5E-135EF02C0DCE}" type="pres">
      <dgm:prSet presAssocID="{A395FAF5-12AB-4F1A-9A97-8D30856337AC}" presName="vertSpace4" presStyleLbl="node1" presStyleIdx="2" presStyleCnt="5"/>
      <dgm:spPr/>
    </dgm:pt>
    <dgm:pt modelId="{5B7038DC-AE20-4CE2-BC64-6B8CC0B16912}" type="pres">
      <dgm:prSet presAssocID="{A395FAF5-12AB-4F1A-9A97-8D30856337AC}" presName="circle4" presStyleLbl="node1" presStyleIdx="3" presStyleCnt="5"/>
      <dgm:spPr/>
    </dgm:pt>
    <dgm:pt modelId="{AA72F651-A912-46D1-873B-34CD4B482A53}" type="pres">
      <dgm:prSet presAssocID="{A395FAF5-12AB-4F1A-9A97-8D30856337AC}" presName="rect4" presStyleLbl="alignAcc1" presStyleIdx="3" presStyleCnt="5"/>
      <dgm:spPr/>
      <dgm:t>
        <a:bodyPr/>
        <a:lstStyle/>
        <a:p>
          <a:endParaRPr lang="lt-LT"/>
        </a:p>
      </dgm:t>
    </dgm:pt>
    <dgm:pt modelId="{E0374009-7112-49A0-868F-F529469CFE9D}" type="pres">
      <dgm:prSet presAssocID="{0A6C4FF7-909C-4726-85F8-140D67FBFAFE}" presName="vertSpace5" presStyleLbl="node1" presStyleIdx="3" presStyleCnt="5"/>
      <dgm:spPr/>
    </dgm:pt>
    <dgm:pt modelId="{5011F971-B11B-4147-A225-7F0656C3CB36}" type="pres">
      <dgm:prSet presAssocID="{0A6C4FF7-909C-4726-85F8-140D67FBFAFE}" presName="circle5" presStyleLbl="node1" presStyleIdx="4" presStyleCnt="5"/>
      <dgm:spPr/>
    </dgm:pt>
    <dgm:pt modelId="{7D6CE8BC-00C1-461D-9C4B-02661A1AE07E}" type="pres">
      <dgm:prSet presAssocID="{0A6C4FF7-909C-4726-85F8-140D67FBFAFE}" presName="rect5" presStyleLbl="alignAcc1" presStyleIdx="4" presStyleCnt="5"/>
      <dgm:spPr/>
      <dgm:t>
        <a:bodyPr/>
        <a:lstStyle/>
        <a:p>
          <a:endParaRPr lang="lt-LT"/>
        </a:p>
      </dgm:t>
    </dgm:pt>
    <dgm:pt modelId="{D1516594-0C83-4227-9594-73CF6D7FFE77}" type="pres">
      <dgm:prSet presAssocID="{6064F9F5-1E8B-4288-A06F-9AD7511C81D4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AEC045A-F674-4DA0-8BF8-F5042A8E5604}" type="pres">
      <dgm:prSet presAssocID="{CF3FF60A-1490-4D04-B99C-7C29555A74CC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61C39A8-A0E5-4ADD-A4F3-2E6B0344CCFC}" type="pres">
      <dgm:prSet presAssocID="{AD3A2801-4852-485A-9BEA-DE8F95CFD5FD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23C45B8-535E-4C7F-9A9B-6536DE4C76C7}" type="pres">
      <dgm:prSet presAssocID="{A395FAF5-12AB-4F1A-9A97-8D30856337AC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07F3E08-6FFE-4A59-B711-97B711784B72}" type="pres">
      <dgm:prSet presAssocID="{0A6C4FF7-909C-4726-85F8-140D67FBFAFE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AA9164C4-EFBE-4517-846A-F8252F8D5174}" srcId="{81B26BBD-2C55-4EFA-8805-8965038FF543}" destId="{6064F9F5-1E8B-4288-A06F-9AD7511C81D4}" srcOrd="0" destOrd="0" parTransId="{DAE241F4-9D8B-420B-BA11-F8728ECD8A44}" sibTransId="{ADD90DB7-1149-4265-AFE1-0521084E895C}"/>
    <dgm:cxn modelId="{9E1ACB37-46A7-4462-9154-A4B5C9327A34}" srcId="{81B26BBD-2C55-4EFA-8805-8965038FF543}" destId="{0A6C4FF7-909C-4726-85F8-140D67FBFAFE}" srcOrd="4" destOrd="0" parTransId="{5C8CB10A-9B5D-4947-AE09-ADA21F863F98}" sibTransId="{1765A4A5-A0EB-4F22-A069-BF95A917029E}"/>
    <dgm:cxn modelId="{98817B1B-94ED-4C7A-BCD4-6B6D8BC64E90}" type="presOf" srcId="{0A6C4FF7-909C-4726-85F8-140D67FBFAFE}" destId="{7D6CE8BC-00C1-461D-9C4B-02661A1AE07E}" srcOrd="0" destOrd="0" presId="urn:microsoft.com/office/officeart/2005/8/layout/target3"/>
    <dgm:cxn modelId="{F403320A-6E0A-4FFD-BB05-B6F6458FF8A6}" type="presOf" srcId="{6064F9F5-1E8B-4288-A06F-9AD7511C81D4}" destId="{CA74ACEF-9E40-46B3-A1AA-266120F7FBCD}" srcOrd="0" destOrd="0" presId="urn:microsoft.com/office/officeart/2005/8/layout/target3"/>
    <dgm:cxn modelId="{6CF6528E-73D4-45C7-B8B5-F7B591F8DD4F}" type="presOf" srcId="{AD3A2801-4852-485A-9BEA-DE8F95CFD5FD}" destId="{561C39A8-A0E5-4ADD-A4F3-2E6B0344CCFC}" srcOrd="1" destOrd="0" presId="urn:microsoft.com/office/officeart/2005/8/layout/target3"/>
    <dgm:cxn modelId="{8353EFCB-EED3-4B89-8B08-24D6339EFC5E}" type="presOf" srcId="{A395FAF5-12AB-4F1A-9A97-8D30856337AC}" destId="{AA72F651-A912-46D1-873B-34CD4B482A53}" srcOrd="0" destOrd="0" presId="urn:microsoft.com/office/officeart/2005/8/layout/target3"/>
    <dgm:cxn modelId="{F4974050-8F24-4477-96D4-FC43D051D10C}" type="presOf" srcId="{81B26BBD-2C55-4EFA-8805-8965038FF543}" destId="{5AC9B2A5-F58C-418C-9C60-972FB4DEA4B3}" srcOrd="0" destOrd="0" presId="urn:microsoft.com/office/officeart/2005/8/layout/target3"/>
    <dgm:cxn modelId="{1D7A7134-3FC3-4D7F-AA88-244F47FC2F66}" type="presOf" srcId="{AD3A2801-4852-485A-9BEA-DE8F95CFD5FD}" destId="{DB7E38DA-FD94-4125-ACE1-9FDBA0EF955E}" srcOrd="0" destOrd="0" presId="urn:microsoft.com/office/officeart/2005/8/layout/target3"/>
    <dgm:cxn modelId="{797B8157-7307-4FB0-A3D6-D78C93300188}" srcId="{81B26BBD-2C55-4EFA-8805-8965038FF543}" destId="{AD3A2801-4852-485A-9BEA-DE8F95CFD5FD}" srcOrd="2" destOrd="0" parTransId="{2D63A44C-359E-4C5D-8542-00386116A80B}" sibTransId="{A0B263B6-2F62-4B6E-B042-483251A9B82D}"/>
    <dgm:cxn modelId="{DB5A657C-41FF-4884-90FE-7AF3B90CD330}" type="presOf" srcId="{CF3FF60A-1490-4D04-B99C-7C29555A74CC}" destId="{FAEC045A-F674-4DA0-8BF8-F5042A8E5604}" srcOrd="1" destOrd="0" presId="urn:microsoft.com/office/officeart/2005/8/layout/target3"/>
    <dgm:cxn modelId="{49FFA288-FD8D-4870-8E4B-0959D02422CC}" type="presOf" srcId="{0A6C4FF7-909C-4726-85F8-140D67FBFAFE}" destId="{807F3E08-6FFE-4A59-B711-97B711784B72}" srcOrd="1" destOrd="0" presId="urn:microsoft.com/office/officeart/2005/8/layout/target3"/>
    <dgm:cxn modelId="{EFD90332-FEF3-44DF-A39C-70E7EE60FDA8}" type="presOf" srcId="{A395FAF5-12AB-4F1A-9A97-8D30856337AC}" destId="{623C45B8-535E-4C7F-9A9B-6536DE4C76C7}" srcOrd="1" destOrd="0" presId="urn:microsoft.com/office/officeart/2005/8/layout/target3"/>
    <dgm:cxn modelId="{3D72BFD2-59F0-4F54-B2E5-81D54323AD86}" srcId="{81B26BBD-2C55-4EFA-8805-8965038FF543}" destId="{CF3FF60A-1490-4D04-B99C-7C29555A74CC}" srcOrd="1" destOrd="0" parTransId="{6A1C4201-291F-40CA-BF75-0552237D728D}" sibTransId="{CE429E19-5019-4192-B53C-538A0A379BBB}"/>
    <dgm:cxn modelId="{AC951443-DA79-48FA-B5AD-1AB97A614818}" srcId="{81B26BBD-2C55-4EFA-8805-8965038FF543}" destId="{A395FAF5-12AB-4F1A-9A97-8D30856337AC}" srcOrd="3" destOrd="0" parTransId="{00809B48-8B67-4744-BE2E-B5A6F7BE510F}" sibTransId="{F9525E93-1CDB-405E-8431-57F959C8FA26}"/>
    <dgm:cxn modelId="{75DD39D7-7A06-4070-967C-DBB38AA2951D}" type="presOf" srcId="{6064F9F5-1E8B-4288-A06F-9AD7511C81D4}" destId="{D1516594-0C83-4227-9594-73CF6D7FFE77}" srcOrd="1" destOrd="0" presId="urn:microsoft.com/office/officeart/2005/8/layout/target3"/>
    <dgm:cxn modelId="{97A4ADC1-C35F-49F5-A99D-C5CE7CDC5C75}" type="presOf" srcId="{CF3FF60A-1490-4D04-B99C-7C29555A74CC}" destId="{A523EB82-DE23-477E-A247-F2AEB4D2C4BF}" srcOrd="0" destOrd="0" presId="urn:microsoft.com/office/officeart/2005/8/layout/target3"/>
    <dgm:cxn modelId="{E1454F83-492C-453C-8A3E-37296E33A030}" type="presParOf" srcId="{5AC9B2A5-F58C-418C-9C60-972FB4DEA4B3}" destId="{19EBF7E1-C7E9-4EA5-901F-D98BCAD0CCE0}" srcOrd="0" destOrd="0" presId="urn:microsoft.com/office/officeart/2005/8/layout/target3"/>
    <dgm:cxn modelId="{99CB899E-F396-41D5-A8D1-D48FEAA48319}" type="presParOf" srcId="{5AC9B2A5-F58C-418C-9C60-972FB4DEA4B3}" destId="{8CD5DF1F-B233-4CF1-8C28-77266CEE3E2C}" srcOrd="1" destOrd="0" presId="urn:microsoft.com/office/officeart/2005/8/layout/target3"/>
    <dgm:cxn modelId="{FC1A72A6-D62E-472B-BFB1-0BEB387CDC47}" type="presParOf" srcId="{5AC9B2A5-F58C-418C-9C60-972FB4DEA4B3}" destId="{CA74ACEF-9E40-46B3-A1AA-266120F7FBCD}" srcOrd="2" destOrd="0" presId="urn:microsoft.com/office/officeart/2005/8/layout/target3"/>
    <dgm:cxn modelId="{ED5FDE82-4989-4FC0-A1C5-82158EF476AD}" type="presParOf" srcId="{5AC9B2A5-F58C-418C-9C60-972FB4DEA4B3}" destId="{F421064D-63EF-4FF0-93EA-B980AF233C43}" srcOrd="3" destOrd="0" presId="urn:microsoft.com/office/officeart/2005/8/layout/target3"/>
    <dgm:cxn modelId="{9B1B666E-0B00-4072-AF2C-B9A5C7FDE879}" type="presParOf" srcId="{5AC9B2A5-F58C-418C-9C60-972FB4DEA4B3}" destId="{24923506-BE66-4B42-81FA-02FC742A72CA}" srcOrd="4" destOrd="0" presId="urn:microsoft.com/office/officeart/2005/8/layout/target3"/>
    <dgm:cxn modelId="{038AFCFC-E9ED-4E79-A866-B43520C68D9A}" type="presParOf" srcId="{5AC9B2A5-F58C-418C-9C60-972FB4DEA4B3}" destId="{A523EB82-DE23-477E-A247-F2AEB4D2C4BF}" srcOrd="5" destOrd="0" presId="urn:microsoft.com/office/officeart/2005/8/layout/target3"/>
    <dgm:cxn modelId="{4AD83574-EA8A-4E9F-9282-15C060271C39}" type="presParOf" srcId="{5AC9B2A5-F58C-418C-9C60-972FB4DEA4B3}" destId="{CECA092E-84E9-47C9-8438-ABD6998C2B8E}" srcOrd="6" destOrd="0" presId="urn:microsoft.com/office/officeart/2005/8/layout/target3"/>
    <dgm:cxn modelId="{5530E67F-B0C4-4E17-9A1F-73D6C1C3E6C4}" type="presParOf" srcId="{5AC9B2A5-F58C-418C-9C60-972FB4DEA4B3}" destId="{A1C4A93A-DF6D-4517-9CA8-F9AC255FDD63}" srcOrd="7" destOrd="0" presId="urn:microsoft.com/office/officeart/2005/8/layout/target3"/>
    <dgm:cxn modelId="{D0A79071-20BA-461F-B030-2E99E0940BC3}" type="presParOf" srcId="{5AC9B2A5-F58C-418C-9C60-972FB4DEA4B3}" destId="{DB7E38DA-FD94-4125-ACE1-9FDBA0EF955E}" srcOrd="8" destOrd="0" presId="urn:microsoft.com/office/officeart/2005/8/layout/target3"/>
    <dgm:cxn modelId="{08A26D58-C9BA-40DA-969D-5D36D0C2CDA2}" type="presParOf" srcId="{5AC9B2A5-F58C-418C-9C60-972FB4DEA4B3}" destId="{A58FC25D-6D3D-4467-8C5E-135EF02C0DCE}" srcOrd="9" destOrd="0" presId="urn:microsoft.com/office/officeart/2005/8/layout/target3"/>
    <dgm:cxn modelId="{EE0E5289-6203-48B1-8F09-A5B2956AB74B}" type="presParOf" srcId="{5AC9B2A5-F58C-418C-9C60-972FB4DEA4B3}" destId="{5B7038DC-AE20-4CE2-BC64-6B8CC0B16912}" srcOrd="10" destOrd="0" presId="urn:microsoft.com/office/officeart/2005/8/layout/target3"/>
    <dgm:cxn modelId="{CE340B58-5954-47E7-9954-601425C4616D}" type="presParOf" srcId="{5AC9B2A5-F58C-418C-9C60-972FB4DEA4B3}" destId="{AA72F651-A912-46D1-873B-34CD4B482A53}" srcOrd="11" destOrd="0" presId="urn:microsoft.com/office/officeart/2005/8/layout/target3"/>
    <dgm:cxn modelId="{B6076234-0C9E-426E-AADD-2F0800D8997E}" type="presParOf" srcId="{5AC9B2A5-F58C-418C-9C60-972FB4DEA4B3}" destId="{E0374009-7112-49A0-868F-F529469CFE9D}" srcOrd="12" destOrd="0" presId="urn:microsoft.com/office/officeart/2005/8/layout/target3"/>
    <dgm:cxn modelId="{CCFC8E8B-1ADD-4229-B9D3-A7A0AD6D8CD7}" type="presParOf" srcId="{5AC9B2A5-F58C-418C-9C60-972FB4DEA4B3}" destId="{5011F971-B11B-4147-A225-7F0656C3CB36}" srcOrd="13" destOrd="0" presId="urn:microsoft.com/office/officeart/2005/8/layout/target3"/>
    <dgm:cxn modelId="{88E41012-AE87-4FB5-8D64-CCDDE4F1D440}" type="presParOf" srcId="{5AC9B2A5-F58C-418C-9C60-972FB4DEA4B3}" destId="{7D6CE8BC-00C1-461D-9C4B-02661A1AE07E}" srcOrd="14" destOrd="0" presId="urn:microsoft.com/office/officeart/2005/8/layout/target3"/>
    <dgm:cxn modelId="{A9DE4C26-F821-4E54-8A69-5BCF1DA23298}" type="presParOf" srcId="{5AC9B2A5-F58C-418C-9C60-972FB4DEA4B3}" destId="{D1516594-0C83-4227-9594-73CF6D7FFE77}" srcOrd="15" destOrd="0" presId="urn:microsoft.com/office/officeart/2005/8/layout/target3"/>
    <dgm:cxn modelId="{6F960687-8CE6-4A67-823D-80D3667876AE}" type="presParOf" srcId="{5AC9B2A5-F58C-418C-9C60-972FB4DEA4B3}" destId="{FAEC045A-F674-4DA0-8BF8-F5042A8E5604}" srcOrd="16" destOrd="0" presId="urn:microsoft.com/office/officeart/2005/8/layout/target3"/>
    <dgm:cxn modelId="{8FF3390F-B201-40B3-B315-C34F11088E90}" type="presParOf" srcId="{5AC9B2A5-F58C-418C-9C60-972FB4DEA4B3}" destId="{561C39A8-A0E5-4ADD-A4F3-2E6B0344CCFC}" srcOrd="17" destOrd="0" presId="urn:microsoft.com/office/officeart/2005/8/layout/target3"/>
    <dgm:cxn modelId="{7E993706-0438-4ADC-8D0E-0E6E6AA9B072}" type="presParOf" srcId="{5AC9B2A5-F58C-418C-9C60-972FB4DEA4B3}" destId="{623C45B8-535E-4C7F-9A9B-6536DE4C76C7}" srcOrd="18" destOrd="0" presId="urn:microsoft.com/office/officeart/2005/8/layout/target3"/>
    <dgm:cxn modelId="{A05B62A7-8179-4D4B-8675-56A9E913EDFC}" type="presParOf" srcId="{5AC9B2A5-F58C-418C-9C60-972FB4DEA4B3}" destId="{807F3E08-6FFE-4A59-B711-97B711784B7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0E1BD-5B68-4F5D-8901-2B00CE613B6A}">
      <dsp:nvSpPr>
        <dsp:cNvPr id="0" name=""/>
        <dsp:cNvSpPr/>
      </dsp:nvSpPr>
      <dsp:spPr>
        <a:xfrm>
          <a:off x="0" y="5126"/>
          <a:ext cx="8137152" cy="4642560"/>
        </a:xfrm>
        <a:prstGeom prst="roundRect">
          <a:avLst/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200" kern="1200" dirty="0" smtClean="0"/>
            <a:t>       Sumažinti energijos suvartojimą daugiabučiuose, siekiant </a:t>
          </a:r>
          <a:r>
            <a:rPr lang="lt-LT" sz="3200" kern="1200" dirty="0" err="1" smtClean="0"/>
            <a:t>minimalizuoti</a:t>
          </a:r>
          <a:r>
            <a:rPr lang="lt-LT" sz="3200" kern="1200" dirty="0" smtClean="0"/>
            <a:t> daugiabučių namų gyventojų patiriamas išlaidas už suvartotą šilumos energiją ir pagerinti gyventojų gyvenimo kokybę ir </a:t>
          </a:r>
          <a:r>
            <a:rPr lang="en-GB" sz="3200" kern="1200" dirty="0" err="1" smtClean="0"/>
            <a:t>komfort</a:t>
          </a:r>
          <a:r>
            <a:rPr lang="lt-LT" sz="3200" kern="1200" dirty="0" smtClean="0"/>
            <a:t>ą. </a:t>
          </a:r>
          <a:endParaRPr lang="lt-LT" sz="3200" kern="1200" dirty="0"/>
        </a:p>
      </dsp:txBody>
      <dsp:txXfrm>
        <a:off x="226631" y="231757"/>
        <a:ext cx="7683890" cy="41892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AB0E2-694C-464F-9240-97318455307B}">
      <dsp:nvSpPr>
        <dsp:cNvPr id="0" name=""/>
        <dsp:cNvSpPr/>
      </dsp:nvSpPr>
      <dsp:spPr>
        <a:xfrm>
          <a:off x="0" y="24599"/>
          <a:ext cx="8274496" cy="1991340"/>
        </a:xfrm>
        <a:prstGeom prst="roundRect">
          <a:avLst/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300" kern="1200" dirty="0" smtClean="0">
              <a:solidFill>
                <a:schemeClr val="bg1"/>
              </a:solidFill>
            </a:rPr>
            <a:t>      Patenkinti daugiabučio namo butų ir kitų patalpų savininkų visus lūkesčius atnaujinant (modernizuojant) namą, bei būti geriausiu pasirinkimu esantiems ir būsimiems klientams</a:t>
          </a:r>
          <a:r>
            <a:rPr lang="lt-LT" sz="2300" kern="1200" dirty="0" smtClean="0"/>
            <a:t>.</a:t>
          </a:r>
          <a:endParaRPr lang="lt-LT" sz="2300" kern="1200" dirty="0"/>
        </a:p>
      </dsp:txBody>
      <dsp:txXfrm>
        <a:off x="97209" y="121808"/>
        <a:ext cx="8080078" cy="1796922"/>
      </dsp:txXfrm>
    </dsp:sp>
    <dsp:sp modelId="{D4DC0568-2330-4F97-8B21-21BBD4D8778C}">
      <dsp:nvSpPr>
        <dsp:cNvPr id="0" name=""/>
        <dsp:cNvSpPr/>
      </dsp:nvSpPr>
      <dsp:spPr>
        <a:xfrm>
          <a:off x="0" y="2015939"/>
          <a:ext cx="8274496" cy="2856600"/>
        </a:xfrm>
        <a:prstGeom prst="rect">
          <a:avLst/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2715" tIns="25400" rIns="142240" bIns="2540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 smtClean="0">
              <a:solidFill>
                <a:schemeClr val="bg1"/>
              </a:solidFill>
            </a:rPr>
            <a:t>Tinkama projekto kontrolė (įgyvendinimo trukmė, RD sutarčių valdymas, keitimas, pratęsimas, etc.)</a:t>
          </a:r>
          <a:endParaRPr lang="lt-LT" sz="2000" kern="1200" dirty="0">
            <a:solidFill>
              <a:schemeClr val="bg1"/>
            </a:solidFill>
          </a:endParaRPr>
        </a:p>
        <a:p>
          <a:pPr marL="457200" lvl="2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 smtClean="0">
              <a:solidFill>
                <a:schemeClr val="bg1"/>
              </a:solidFill>
            </a:rPr>
            <a:t>Techninio darbo projekto valdymas</a:t>
          </a:r>
          <a:endParaRPr lang="lt-LT" sz="2000" kern="1200" dirty="0">
            <a:solidFill>
              <a:schemeClr val="bg1"/>
            </a:solidFill>
          </a:endParaRP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 smtClean="0">
              <a:solidFill>
                <a:schemeClr val="bg1"/>
              </a:solidFill>
            </a:rPr>
            <a:t>El. pirkimų katalogas – kaip tinkamai vykdyti pirkimus</a:t>
          </a:r>
          <a:endParaRPr lang="lt-LT" sz="2000" kern="1200" dirty="0">
            <a:solidFill>
              <a:schemeClr val="bg1"/>
            </a:solidFill>
          </a:endParaRPr>
        </a:p>
        <a:p>
          <a:pPr marL="457200" lvl="2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 smtClean="0">
              <a:solidFill>
                <a:schemeClr val="bg1"/>
              </a:solidFill>
            </a:rPr>
            <a:t>Valstybės paramos teikimas (</a:t>
          </a:r>
          <a:r>
            <a:rPr lang="lt-LT" sz="2000" kern="1200" dirty="0" err="1" smtClean="0">
              <a:solidFill>
                <a:schemeClr val="bg1"/>
              </a:solidFill>
            </a:rPr>
            <a:t>de</a:t>
          </a:r>
          <a:r>
            <a:rPr lang="lt-LT" sz="2000" kern="1200" dirty="0" smtClean="0">
              <a:solidFill>
                <a:schemeClr val="bg1"/>
              </a:solidFill>
            </a:rPr>
            <a:t> </a:t>
          </a:r>
          <a:r>
            <a:rPr lang="lt-LT" sz="2000" kern="1200" dirty="0" err="1" smtClean="0">
              <a:solidFill>
                <a:schemeClr val="bg1"/>
              </a:solidFill>
            </a:rPr>
            <a:t>minimis</a:t>
          </a:r>
          <a:r>
            <a:rPr lang="lt-LT" sz="2000" kern="1200" dirty="0" smtClean="0">
              <a:solidFill>
                <a:schemeClr val="bg1"/>
              </a:solidFill>
            </a:rPr>
            <a:t>)</a:t>
          </a:r>
          <a:endParaRPr lang="lt-LT" sz="2000" kern="1200" dirty="0">
            <a:solidFill>
              <a:schemeClr val="bg1"/>
            </a:solidFill>
          </a:endParaRP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solidFill>
                <a:schemeClr val="bg1"/>
              </a:solidFill>
            </a:rPr>
            <a:t>Komunikacija</a:t>
          </a:r>
          <a:r>
            <a:rPr lang="lt-LT" sz="2000" kern="1200" dirty="0" smtClean="0">
              <a:solidFill>
                <a:schemeClr val="bg1"/>
              </a:solidFill>
            </a:rPr>
            <a:t> su gyventojais: nuolatinio dialogo ir kompromisų paieška</a:t>
          </a:r>
          <a:endParaRPr lang="lt-LT" sz="2000" kern="1200" dirty="0">
            <a:solidFill>
              <a:schemeClr val="bg1"/>
            </a:solidFill>
          </a:endParaRPr>
        </a:p>
      </dsp:txBody>
      <dsp:txXfrm>
        <a:off x="0" y="2015939"/>
        <a:ext cx="8274496" cy="2856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857AF-10B9-4950-828F-7652B55F8609}">
      <dsp:nvSpPr>
        <dsp:cNvPr id="0" name=""/>
        <dsp:cNvSpPr/>
      </dsp:nvSpPr>
      <dsp:spPr>
        <a:xfrm>
          <a:off x="3352309" y="936"/>
          <a:ext cx="1792324" cy="116501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b="1" kern="1200" dirty="0" smtClean="0">
              <a:solidFill>
                <a:schemeClr val="tx1"/>
              </a:solidFill>
            </a:rPr>
            <a:t>Projekto administratorius</a:t>
          </a:r>
          <a:endParaRPr lang="lt-LT" sz="1500" b="1" kern="1200" dirty="0">
            <a:solidFill>
              <a:schemeClr val="tx1"/>
            </a:solidFill>
          </a:endParaRPr>
        </a:p>
      </dsp:txBody>
      <dsp:txXfrm>
        <a:off x="3409180" y="57807"/>
        <a:ext cx="1678582" cy="1051268"/>
      </dsp:txXfrm>
    </dsp:sp>
    <dsp:sp modelId="{05A7BB36-54C2-409B-B952-C603A043F6E6}">
      <dsp:nvSpPr>
        <dsp:cNvPr id="0" name=""/>
        <dsp:cNvSpPr/>
      </dsp:nvSpPr>
      <dsp:spPr>
        <a:xfrm>
          <a:off x="1922903" y="583441"/>
          <a:ext cx="4651136" cy="4651136"/>
        </a:xfrm>
        <a:custGeom>
          <a:avLst/>
          <a:gdLst/>
          <a:ahLst/>
          <a:cxnLst/>
          <a:rect l="0" t="0" r="0" b="0"/>
          <a:pathLst>
            <a:path>
              <a:moveTo>
                <a:pt x="3234017" y="184777"/>
              </a:moveTo>
              <a:arcTo wR="2325568" hR="2325568" stAng="17579643" swAng="19593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3AAFD-CDEB-4EE3-9CE0-4C386D02848A}">
      <dsp:nvSpPr>
        <dsp:cNvPr id="0" name=""/>
        <dsp:cNvSpPr/>
      </dsp:nvSpPr>
      <dsp:spPr>
        <a:xfrm>
          <a:off x="5564056" y="1607864"/>
          <a:ext cx="1792324" cy="1165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b="1" kern="1200" dirty="0" smtClean="0">
              <a:solidFill>
                <a:schemeClr val="tx1"/>
              </a:solidFill>
            </a:rPr>
            <a:t>Finansuotojai</a:t>
          </a:r>
          <a:endParaRPr lang="lt-LT" sz="1500" b="1" kern="1200" dirty="0">
            <a:solidFill>
              <a:schemeClr val="tx1"/>
            </a:solidFill>
          </a:endParaRPr>
        </a:p>
      </dsp:txBody>
      <dsp:txXfrm>
        <a:off x="5620927" y="1664735"/>
        <a:ext cx="1678582" cy="1051268"/>
      </dsp:txXfrm>
    </dsp:sp>
    <dsp:sp modelId="{B1ABFA02-1EDF-40EA-BDF1-810930426BDE}">
      <dsp:nvSpPr>
        <dsp:cNvPr id="0" name=""/>
        <dsp:cNvSpPr/>
      </dsp:nvSpPr>
      <dsp:spPr>
        <a:xfrm>
          <a:off x="1922903" y="583441"/>
          <a:ext cx="4651136" cy="4651136"/>
        </a:xfrm>
        <a:custGeom>
          <a:avLst/>
          <a:gdLst/>
          <a:ahLst/>
          <a:cxnLst/>
          <a:rect l="0" t="0" r="0" b="0"/>
          <a:pathLst>
            <a:path>
              <a:moveTo>
                <a:pt x="4647971" y="2204288"/>
              </a:moveTo>
              <a:arcTo wR="2325568" hR="2325568" stAng="21420638" swAng="21946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CF008-FA27-4480-8875-102349BCB0C2}">
      <dsp:nvSpPr>
        <dsp:cNvPr id="0" name=""/>
        <dsp:cNvSpPr/>
      </dsp:nvSpPr>
      <dsp:spPr>
        <a:xfrm>
          <a:off x="4719244" y="4207928"/>
          <a:ext cx="1792324" cy="1165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b="1" kern="1200" dirty="0" smtClean="0">
              <a:solidFill>
                <a:schemeClr val="tx1"/>
              </a:solidFill>
            </a:rPr>
            <a:t>BETA</a:t>
          </a:r>
          <a:endParaRPr lang="lt-LT" sz="1500" b="1" kern="1200" dirty="0">
            <a:solidFill>
              <a:schemeClr val="tx1"/>
            </a:solidFill>
          </a:endParaRPr>
        </a:p>
      </dsp:txBody>
      <dsp:txXfrm>
        <a:off x="4776115" y="4264799"/>
        <a:ext cx="1678582" cy="1051268"/>
      </dsp:txXfrm>
    </dsp:sp>
    <dsp:sp modelId="{88A9A366-373A-4D0B-9CDD-3FE8BCA5067C}">
      <dsp:nvSpPr>
        <dsp:cNvPr id="0" name=""/>
        <dsp:cNvSpPr/>
      </dsp:nvSpPr>
      <dsp:spPr>
        <a:xfrm>
          <a:off x="1922903" y="583441"/>
          <a:ext cx="4651136" cy="4651136"/>
        </a:xfrm>
        <a:custGeom>
          <a:avLst/>
          <a:gdLst/>
          <a:ahLst/>
          <a:cxnLst/>
          <a:rect l="0" t="0" r="0" b="0"/>
          <a:pathLst>
            <a:path>
              <a:moveTo>
                <a:pt x="2787116" y="4604875"/>
              </a:moveTo>
              <a:arcTo wR="2325568" hR="2325568" stAng="4713161" swAng="13736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105EA-856E-4B36-825A-9717344D477E}">
      <dsp:nvSpPr>
        <dsp:cNvPr id="0" name=""/>
        <dsp:cNvSpPr/>
      </dsp:nvSpPr>
      <dsp:spPr>
        <a:xfrm>
          <a:off x="1985375" y="4207928"/>
          <a:ext cx="1792324" cy="1165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b="1" kern="1200" dirty="0" smtClean="0">
              <a:solidFill>
                <a:schemeClr val="tx1"/>
              </a:solidFill>
            </a:rPr>
            <a:t>Savivaldybės</a:t>
          </a:r>
          <a:endParaRPr lang="lt-LT" sz="1500" b="1" kern="1200" dirty="0">
            <a:solidFill>
              <a:schemeClr val="tx1"/>
            </a:solidFill>
          </a:endParaRPr>
        </a:p>
      </dsp:txBody>
      <dsp:txXfrm>
        <a:off x="2042246" y="4264799"/>
        <a:ext cx="1678582" cy="1051268"/>
      </dsp:txXfrm>
    </dsp:sp>
    <dsp:sp modelId="{7F7EA5FE-ACDC-4EA2-9322-D77395171042}">
      <dsp:nvSpPr>
        <dsp:cNvPr id="0" name=""/>
        <dsp:cNvSpPr/>
      </dsp:nvSpPr>
      <dsp:spPr>
        <a:xfrm>
          <a:off x="1922903" y="583441"/>
          <a:ext cx="4651136" cy="4651136"/>
        </a:xfrm>
        <a:custGeom>
          <a:avLst/>
          <a:gdLst/>
          <a:ahLst/>
          <a:cxnLst/>
          <a:rect l="0" t="0" r="0" b="0"/>
          <a:pathLst>
            <a:path>
              <a:moveTo>
                <a:pt x="388288" y="3612119"/>
              </a:moveTo>
              <a:arcTo wR="2325568" hR="2325568" stAng="8784707" swAng="21946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ABABE-D9C5-4036-B73A-E71F1AE81340}">
      <dsp:nvSpPr>
        <dsp:cNvPr id="0" name=""/>
        <dsp:cNvSpPr/>
      </dsp:nvSpPr>
      <dsp:spPr>
        <a:xfrm>
          <a:off x="1140563" y="1607864"/>
          <a:ext cx="1792324" cy="1165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b="1" kern="1200" dirty="0" smtClean="0">
              <a:solidFill>
                <a:schemeClr val="tx1"/>
              </a:solidFill>
            </a:rPr>
            <a:t>Statybos proceso dalyviai</a:t>
          </a:r>
          <a:endParaRPr lang="lt-LT" sz="1500" b="1" kern="1200" dirty="0">
            <a:solidFill>
              <a:schemeClr val="tx1"/>
            </a:solidFill>
          </a:endParaRPr>
        </a:p>
      </dsp:txBody>
      <dsp:txXfrm>
        <a:off x="1197434" y="1664735"/>
        <a:ext cx="1678582" cy="1051268"/>
      </dsp:txXfrm>
    </dsp:sp>
    <dsp:sp modelId="{3721EE14-8128-4918-8A64-DBABA80672AC}">
      <dsp:nvSpPr>
        <dsp:cNvPr id="0" name=""/>
        <dsp:cNvSpPr/>
      </dsp:nvSpPr>
      <dsp:spPr>
        <a:xfrm>
          <a:off x="1922903" y="583441"/>
          <a:ext cx="4651136" cy="4651136"/>
        </a:xfrm>
        <a:custGeom>
          <a:avLst/>
          <a:gdLst/>
          <a:ahLst/>
          <a:cxnLst/>
          <a:rect l="0" t="0" r="0" b="0"/>
          <a:pathLst>
            <a:path>
              <a:moveTo>
                <a:pt x="405550" y="1013394"/>
              </a:moveTo>
              <a:arcTo wR="2325568" hR="2325568" stAng="12860964" swAng="19593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548CA3BF-E1F4-45A7-8ED8-51EB68BB59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62CC07FD-8836-40FF-95E4-1A5180A03F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E8BE1F79-2DA7-401F-9F77-154CC80377B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lt-LT" altLang="en-US"/>
              <a:t>rehhjtajtrst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E89D7316-AE1B-4C2A-9A74-AA57A4F8685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lt-LT" alt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033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55B8130D-A427-4877-A8E6-BEE30C3AE0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13741364-2112-4EBC-A47E-868CE61493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>
            <a:extLst>
              <a:ext uri="{FF2B5EF4-FFF2-40B4-BE49-F238E27FC236}">
                <a16:creationId xmlns="" xmlns:a16="http://schemas.microsoft.com/office/drawing/2014/main" id="{56772AD7-19EC-4932-84EA-A321AEEBFF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2150" y="43561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en-US" noProof="0"/>
              <a:t>Spustelėkite ruošinio teksto stiliams keisti</a:t>
            </a:r>
          </a:p>
          <a:p>
            <a:pPr lvl="1"/>
            <a:r>
              <a:rPr lang="lt-LT" altLang="en-US" noProof="0"/>
              <a:t>Antras lygmuo</a:t>
            </a:r>
          </a:p>
          <a:p>
            <a:pPr lvl="2"/>
            <a:r>
              <a:rPr lang="lt-LT" altLang="en-US" noProof="0"/>
              <a:t>Trečias lygmuo</a:t>
            </a:r>
          </a:p>
          <a:p>
            <a:pPr lvl="3"/>
            <a:r>
              <a:rPr lang="lt-LT" altLang="en-US" noProof="0"/>
              <a:t>Ketvirtas lygmuo</a:t>
            </a:r>
          </a:p>
          <a:p>
            <a:pPr lvl="4"/>
            <a:r>
              <a:rPr lang="lt-LT" altLang="en-US" noProof="0"/>
              <a:t>Penktas lygmuo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="" xmlns:a16="http://schemas.microsoft.com/office/drawing/2014/main" id="{16AFC8D1-F13B-490B-A03A-A6116579C9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lt-LT" altLang="en-US"/>
              <a:t>UAB Ignalinos butų ūkis</a:t>
            </a:r>
          </a:p>
          <a:p>
            <a:pPr>
              <a:defRPr/>
            </a:pPr>
            <a:r>
              <a:rPr lang="lt-LT" altLang="en-US"/>
              <a:t>Vyriausiasis inžinierius Aleksandr Dolgov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="" xmlns:a16="http://schemas.microsoft.com/office/drawing/2014/main" id="{C7B3FB51-00B4-48B5-9EC1-79797B584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22DFC60-F11B-4994-BC6D-6117BFD3A568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6900899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="" xmlns:a16="http://schemas.microsoft.com/office/drawing/2014/main" id="{6CEB644D-E57F-43BA-ABE5-7A25517D43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lt-LT" altLang="en-US"/>
              <a:t>UAB Ignalinos butų ūkis</a:t>
            </a:r>
          </a:p>
          <a:p>
            <a:pPr eaLnBrk="1" hangingPunct="1">
              <a:defRPr/>
            </a:pPr>
            <a:r>
              <a:rPr lang="lt-LT" altLang="en-US"/>
              <a:t>Vyriausiasis inžinierius Aleksandr Dolgov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8AAA88-829E-4639-B05E-26DDB7A8DE5F}" type="slidenum">
              <a:rPr lang="lt-LT" altLang="en-US"/>
              <a:pPr/>
              <a:t>1</a:t>
            </a:fld>
            <a:endParaRPr lang="lt-LT" altLang="en-US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>
            <a:extLst>
              <a:ext uri="{FF2B5EF4-FFF2-40B4-BE49-F238E27FC236}">
                <a16:creationId xmlns="" xmlns:a16="http://schemas.microsoft.com/office/drawing/2014/main" id="{7923C378-DED2-49F0-94C4-CFBADB70F8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lt-LT" altLang="en-US"/>
              <a:t>UAB Ignalinos butų ūkis</a:t>
            </a:r>
          </a:p>
          <a:p>
            <a:pPr eaLnBrk="1" hangingPunct="1">
              <a:defRPr/>
            </a:pPr>
            <a:r>
              <a:rPr lang="lt-LT" altLang="en-US"/>
              <a:t>Vyriausiasis inžinierius Aleksandr Dolgov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85F448-9630-4E01-848E-97EB3B9872DD}" type="slidenum">
              <a:rPr lang="lt-LT" altLang="en-US"/>
              <a:pPr/>
              <a:t>11</a:t>
            </a:fld>
            <a:endParaRPr lang="lt-LT" alt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Du tikslai. Padalinti </a:t>
            </a:r>
            <a:r>
              <a:rPr lang="lt-LT" altLang="en-US" smtClean="0">
                <a:latin typeface="Arial" charset="0"/>
                <a:cs typeface="Arial" charset="0"/>
              </a:rPr>
              <a:t>į dvi skirtingas skaidres. Sumažinti vartojimą ir užtikrinti teisės aktus. SVARBIAUSIOS SKAIDRĖS. 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="" xmlns:a16="http://schemas.microsoft.com/office/drawing/2014/main" id="{FFAD6313-EBEB-4A34-ACFB-36A4BA9B168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lt-LT" altLang="en-US"/>
              <a:t>UAB Ignalinos butų ūkis</a:t>
            </a:r>
          </a:p>
          <a:p>
            <a:pPr eaLnBrk="1" hangingPunct="1">
              <a:defRPr/>
            </a:pPr>
            <a:r>
              <a:rPr lang="lt-LT" altLang="en-US"/>
              <a:t>Vyriausiasis inžinierius Aleksandr Dolgov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7C3B79-9324-4894-804A-2840594418C6}" type="slidenum">
              <a:rPr lang="lt-LT" altLang="en-US"/>
              <a:pPr/>
              <a:t>12</a:t>
            </a:fld>
            <a:endParaRPr lang="lt-LT" altLang="en-US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lt-LT" altLang="en-US" smtClean="0">
                <a:latin typeface="Arial" charset="0"/>
                <a:cs typeface="Arial" charset="0"/>
              </a:rPr>
              <a:t>Prieš pradedant pristatinėti, būtina pasakyti, kad techinis darbo projektas arba akronimas TDP. 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>
            <a:extLst>
              <a:ext uri="{FF2B5EF4-FFF2-40B4-BE49-F238E27FC236}">
                <a16:creationId xmlns="" xmlns:a16="http://schemas.microsoft.com/office/drawing/2014/main" id="{E0D6C77F-C718-41B3-A9D2-3916FF2CA7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lt-LT" altLang="en-US"/>
              <a:t>UAB Ignalinos butų ūkis</a:t>
            </a:r>
          </a:p>
          <a:p>
            <a:pPr eaLnBrk="1" hangingPunct="1">
              <a:defRPr/>
            </a:pPr>
            <a:r>
              <a:rPr lang="lt-LT" altLang="en-US"/>
              <a:t>Vyriausiasis inžinierius Aleksandr Dolgov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034348-F554-4E80-9A55-4021ED6063F9}" type="slidenum">
              <a:rPr lang="lt-LT" altLang="en-US"/>
              <a:pPr/>
              <a:t>13</a:t>
            </a:fld>
            <a:endParaRPr lang="lt-LT" altLang="en-US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>
            <a:extLst>
              <a:ext uri="{FF2B5EF4-FFF2-40B4-BE49-F238E27FC236}">
                <a16:creationId xmlns="" xmlns:a16="http://schemas.microsoft.com/office/drawing/2014/main" id="{8534CC75-8947-4EF6-A5F6-9F33EF8AA6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lt-LT" altLang="en-US"/>
              <a:t>UAB Ignalinos butų ūkis</a:t>
            </a:r>
          </a:p>
          <a:p>
            <a:pPr eaLnBrk="1" hangingPunct="1">
              <a:defRPr/>
            </a:pPr>
            <a:r>
              <a:rPr lang="lt-LT" altLang="en-US"/>
              <a:t>Vyriausiasis inžinierius Aleksandr Dolgov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39A321-3E5A-4406-B47A-DAC82DBB6D61}" type="slidenum">
              <a:rPr lang="lt-LT" altLang="en-US"/>
              <a:pPr/>
              <a:t>14</a:t>
            </a:fld>
            <a:endParaRPr lang="lt-LT" altLang="en-US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>
            <a:extLst>
              <a:ext uri="{FF2B5EF4-FFF2-40B4-BE49-F238E27FC236}">
                <a16:creationId xmlns="" xmlns:a16="http://schemas.microsoft.com/office/drawing/2014/main" id="{1B147139-E412-4816-A222-43EBE27EA9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lt-LT" altLang="en-US"/>
              <a:t>UAB Ignalinos butų ūkis</a:t>
            </a:r>
          </a:p>
          <a:p>
            <a:pPr eaLnBrk="1" hangingPunct="1">
              <a:defRPr/>
            </a:pPr>
            <a:r>
              <a:rPr lang="lt-LT" altLang="en-US"/>
              <a:t>Vyriausiasis inžinierius Aleksandr Dolgov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C071AD-8939-4BCE-A631-4A8E9C6C4787}" type="slidenum">
              <a:rPr lang="lt-LT" altLang="en-US"/>
              <a:pPr/>
              <a:t>15</a:t>
            </a:fld>
            <a:endParaRPr lang="lt-LT" altLang="en-US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kaidrės vaizdo vietos rezervavimo ženkla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Pastabų vietos rezervavimo ženkl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lt-LT" altLang="lt-LT" smtClean="0">
              <a:latin typeface="Arial" charset="0"/>
              <a:cs typeface="Arial" charset="0"/>
            </a:endParaRPr>
          </a:p>
        </p:txBody>
      </p:sp>
      <p:sp>
        <p:nvSpPr>
          <p:cNvPr id="48132" name="Poraštės vietos rezervavimo ženklas 3">
            <a:extLst>
              <a:ext uri="{FF2B5EF4-FFF2-40B4-BE49-F238E27FC236}">
                <a16:creationId xmlns="" xmlns:a16="http://schemas.microsoft.com/office/drawing/2014/main" id="{33AEA1B1-A4A9-4389-A80E-86810C9B06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lt-LT" altLang="en-US"/>
              <a:t>UAB Ignalinos butų ūkis</a:t>
            </a:r>
          </a:p>
          <a:p>
            <a:pPr eaLnBrk="1" hangingPunct="1">
              <a:defRPr/>
            </a:pPr>
            <a:r>
              <a:rPr lang="lt-LT" altLang="en-US"/>
              <a:t>Vyriausiasis inžinierius Aleksandr Dolgov</a:t>
            </a:r>
          </a:p>
        </p:txBody>
      </p:sp>
      <p:sp>
        <p:nvSpPr>
          <p:cNvPr id="38917" name="Skaidrės numerio vietos rezervavimo ženklas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768E5D-8E4F-4194-AF63-3A041EC77F8B}" type="slidenum">
              <a:rPr lang="lt-LT" altLang="en-US"/>
              <a:pPr/>
              <a:t>17</a:t>
            </a:fld>
            <a:endParaRPr lang="lt-L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="" xmlns:a16="http://schemas.microsoft.com/office/drawing/2014/main" id="{5CC1E291-F8A1-4A06-A41A-6825394499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lt-LT" altLang="en-US"/>
              <a:t>UAB Ignalinos butų ūkis</a:t>
            </a:r>
          </a:p>
          <a:p>
            <a:pPr eaLnBrk="1" hangingPunct="1">
              <a:defRPr/>
            </a:pPr>
            <a:r>
              <a:rPr lang="lt-LT" altLang="en-US"/>
              <a:t>Vyriausiasis inžinierius Aleksandr Dolgov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9F5C5A-FFE9-4FAC-9702-3B3603FC3BCB}" type="slidenum">
              <a:rPr lang="lt-LT" altLang="en-US"/>
              <a:pPr/>
              <a:t>2</a:t>
            </a:fld>
            <a:endParaRPr lang="lt-LT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Du tikslai. Padalinti </a:t>
            </a:r>
            <a:r>
              <a:rPr lang="lt-LT" altLang="en-US" smtClean="0">
                <a:latin typeface="Arial" charset="0"/>
                <a:cs typeface="Arial" charset="0"/>
              </a:rPr>
              <a:t>į dvi skirtingas skaidres. Sumažinti vartojimą ir užtikrinti teisės aktus. SVARBIAUSIOS SKAIDRĖS. 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="" xmlns:a16="http://schemas.microsoft.com/office/drawing/2014/main" id="{981F03C9-51A2-446F-991E-7DCAFC866F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lt-LT" altLang="en-US"/>
              <a:t>UAB Ignalinos butų ūkis</a:t>
            </a:r>
          </a:p>
          <a:p>
            <a:pPr eaLnBrk="1" hangingPunct="1">
              <a:defRPr/>
            </a:pPr>
            <a:r>
              <a:rPr lang="lt-LT" altLang="en-US"/>
              <a:t>Vyriausiasis inžinierius Aleksandr Dolgov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BFEFAB-CDB9-4276-AF26-0A005E19227B}" type="slidenum">
              <a:rPr lang="lt-LT" altLang="en-US"/>
              <a:pPr/>
              <a:t>3</a:t>
            </a:fld>
            <a:endParaRPr lang="lt-LT" altLang="en-US"/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Du tikslai. Padalinti </a:t>
            </a:r>
            <a:r>
              <a:rPr lang="lt-LT" altLang="en-US" smtClean="0">
                <a:latin typeface="Arial" charset="0"/>
                <a:cs typeface="Arial" charset="0"/>
              </a:rPr>
              <a:t>į dvi skirtingas skaidres. Sumažinti vartojimą ir užtikrinti teisės aktus. SVARBIAUSIOS SKAIDRĖS. 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>
            <a:extLst>
              <a:ext uri="{FF2B5EF4-FFF2-40B4-BE49-F238E27FC236}">
                <a16:creationId xmlns="" xmlns:a16="http://schemas.microsoft.com/office/drawing/2014/main" id="{35FD90C8-F79F-4692-9D82-398D25AAC2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lt-LT" altLang="en-US"/>
              <a:t>UAB Ignalinos butų ūkis</a:t>
            </a:r>
          </a:p>
          <a:p>
            <a:pPr eaLnBrk="1" hangingPunct="1">
              <a:defRPr/>
            </a:pPr>
            <a:r>
              <a:rPr lang="lt-LT" altLang="en-US"/>
              <a:t>Vyriausiasis inžinierius Aleksandr Dolgov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C24457-6DFA-4E93-8EC4-819039AFCA7A}" type="slidenum">
              <a:rPr lang="lt-LT" altLang="en-US"/>
              <a:pPr/>
              <a:t>4</a:t>
            </a:fld>
            <a:endParaRPr lang="lt-LT" altLang="en-US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lt-LT" altLang="en-US" smtClean="0">
                <a:latin typeface="Arial" charset="0"/>
                <a:cs typeface="Arial" charset="0"/>
              </a:rPr>
              <a:t>Tiesiog namo atnaujinimo pradžia. Čia yra klausimai. Išsiaiškinti informaciją, ar sutikti ar ne, kokios priemonės ir t.t. </a:t>
            </a:r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37892" name="Footer Placeholder 3">
            <a:extLst>
              <a:ext uri="{FF2B5EF4-FFF2-40B4-BE49-F238E27FC236}">
                <a16:creationId xmlns="" xmlns:a16="http://schemas.microsoft.com/office/drawing/2014/main" id="{A65DC5C2-710D-4884-BA36-90EADD1D53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lt-LT" altLang="en-US"/>
              <a:t>UAB Ignalinos butų ūkis</a:t>
            </a:r>
          </a:p>
          <a:p>
            <a:pPr eaLnBrk="1" hangingPunct="1">
              <a:defRPr/>
            </a:pPr>
            <a:r>
              <a:rPr lang="lt-LT" altLang="en-US"/>
              <a:t>Vyriausiasis inžinierius Aleksandr Dolgov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124474-32A9-4F98-866A-82B8C8BD82B4}" type="slidenum">
              <a:rPr lang="lt-LT" altLang="en-US"/>
              <a:pPr/>
              <a:t>6</a:t>
            </a:fld>
            <a:endParaRPr lang="lt-LT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lt-LT" altLang="en-US" smtClean="0">
                <a:latin typeface="Arial" charset="0"/>
                <a:cs typeface="Arial" charset="0"/>
              </a:rPr>
              <a:t>Tiesiog namo atnaujinimo pradžia. Čia yra klausimai. Išsiaiškinti informaciją, ar sutikti ar ne, kokios priemonės ir t.t. </a:t>
            </a:r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38916" name="Footer Placeholder 3">
            <a:extLst>
              <a:ext uri="{FF2B5EF4-FFF2-40B4-BE49-F238E27FC236}">
                <a16:creationId xmlns="" xmlns:a16="http://schemas.microsoft.com/office/drawing/2014/main" id="{39561723-6B65-4216-AFF4-AD14AF7941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lt-LT" altLang="en-US"/>
              <a:t>UAB Ignalinos butų ūkis</a:t>
            </a:r>
          </a:p>
          <a:p>
            <a:pPr eaLnBrk="1" hangingPunct="1">
              <a:defRPr/>
            </a:pPr>
            <a:r>
              <a:rPr lang="lt-LT" altLang="en-US"/>
              <a:t>Vyriausiasis inžinierius Aleksandr Dolgov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EB4212-85CF-44D6-B61E-E85E936BF921}" type="slidenum">
              <a:rPr lang="lt-LT" altLang="en-US"/>
              <a:pPr/>
              <a:t>7</a:t>
            </a:fld>
            <a:endParaRPr lang="lt-LT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lt-LT" altLang="en-US" smtClean="0">
                <a:latin typeface="Arial" charset="0"/>
                <a:cs typeface="Arial" charset="0"/>
              </a:rPr>
              <a:t>Tiesiog namo atnaujinimo pradžia. Čia yra klausimai. Išsiaiškinti informaciją, ar sutikti ar ne, kokios priemonės ir t.t. </a:t>
            </a:r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39940" name="Footer Placeholder 3">
            <a:extLst>
              <a:ext uri="{FF2B5EF4-FFF2-40B4-BE49-F238E27FC236}">
                <a16:creationId xmlns="" xmlns:a16="http://schemas.microsoft.com/office/drawing/2014/main" id="{0F8AA019-E1E5-42A4-AC82-83C07098C8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lt-LT" altLang="en-US"/>
              <a:t>UAB Ignalinos butų ūkis</a:t>
            </a:r>
          </a:p>
          <a:p>
            <a:pPr eaLnBrk="1" hangingPunct="1">
              <a:defRPr/>
            </a:pPr>
            <a:r>
              <a:rPr lang="lt-LT" altLang="en-US"/>
              <a:t>Vyriausiasis inžinierius Aleksandr Dolgov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1211F1-BFA7-4ED2-8B61-4A7FEFD244E9}" type="slidenum">
              <a:rPr lang="lt-LT" altLang="en-US"/>
              <a:pPr/>
              <a:t>8</a:t>
            </a:fld>
            <a:endParaRPr lang="lt-LT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>
            <a:extLst>
              <a:ext uri="{FF2B5EF4-FFF2-40B4-BE49-F238E27FC236}">
                <a16:creationId xmlns="" xmlns:a16="http://schemas.microsoft.com/office/drawing/2014/main" id="{ABD4E542-E2A7-4219-9B0B-779EA3111B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lt-LT" altLang="en-US"/>
              <a:t>UAB Ignalinos butų ūkis</a:t>
            </a:r>
          </a:p>
          <a:p>
            <a:pPr eaLnBrk="1" hangingPunct="1">
              <a:defRPr/>
            </a:pPr>
            <a:r>
              <a:rPr lang="lt-LT" altLang="en-US"/>
              <a:t>Vyriausiasis inžinierius Aleksandr Dolgov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045708-2C95-4D95-9115-60CA6AF88D5B}" type="slidenum">
              <a:rPr lang="lt-LT" altLang="en-US"/>
              <a:pPr/>
              <a:t>9</a:t>
            </a:fld>
            <a:endParaRPr lang="lt-LT" altLang="en-US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Du tikslai. Padalinti </a:t>
            </a:r>
            <a:r>
              <a:rPr lang="lt-LT" altLang="en-US" smtClean="0">
                <a:latin typeface="Arial" charset="0"/>
                <a:cs typeface="Arial" charset="0"/>
              </a:rPr>
              <a:t>į dvi skirtingas skaidres. Sumažinti vartojimą ir užtikrinti teisės aktus. SVARBIAUSIOS SKAIDRĖS. 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="" xmlns:a16="http://schemas.microsoft.com/office/drawing/2014/main" id="{9705A70C-5426-4A26-A1AD-A660DB84C0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lt-LT" altLang="en-US"/>
              <a:t>UAB Ignalinos butų ūkis</a:t>
            </a:r>
          </a:p>
          <a:p>
            <a:pPr eaLnBrk="1" hangingPunct="1">
              <a:defRPr/>
            </a:pPr>
            <a:r>
              <a:rPr lang="lt-LT" altLang="en-US"/>
              <a:t>Vyriausiasis inžinierius Aleksandr Dolgov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43BE99-E759-48D1-BC00-1FF217B85EF1}" type="slidenum">
              <a:rPr lang="lt-LT" altLang="en-US"/>
              <a:pPr/>
              <a:t>10</a:t>
            </a:fld>
            <a:endParaRPr lang="lt-LT" altLang="en-US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Du tikslai. Padalinti </a:t>
            </a:r>
            <a:r>
              <a:rPr lang="lt-LT" altLang="en-US" smtClean="0">
                <a:latin typeface="Arial" charset="0"/>
                <a:cs typeface="Arial" charset="0"/>
              </a:rPr>
              <a:t>į dvi skirtingas skaidres. Sumažinti vartojimą ir užtikrinti teisės aktus. SVARBIAUSIOS SKAIDRĖS. 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3EA96E-8652-4B38-A02E-8C256019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4B5406-E04A-458B-A95A-A66D23D3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2E6DBA-AD09-4A53-B5DF-0B9F0D0D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22F08-85A4-4C31-8160-3480C312B03A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3EA96E-8652-4B38-A02E-8C256019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4B5406-E04A-458B-A95A-A66D23D3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2E6DBA-AD09-4A53-B5DF-0B9F0D0D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D3CE6-CAE1-4E03-8C35-CD66947DCD58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3EA96E-8652-4B38-A02E-8C256019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4B5406-E04A-458B-A95A-A66D23D3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2E6DBA-AD09-4A53-B5DF-0B9F0D0D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91D4E-C1BF-44E1-B6D5-9687C5B3DC9F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123EA96E-8652-4B38-A02E-8C256019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B74B5406-E04A-458B-A95A-A66D23D3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C72E6DBA-AD09-4A53-B5DF-0B9F0D0D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E6C73-8F3A-4EC4-A3AB-221B824E65BF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tusis trikampis 3">
            <a:extLst>
              <a:ext uri="{FF2B5EF4-FFF2-40B4-BE49-F238E27FC236}">
                <a16:creationId xmlns="" xmlns:a16="http://schemas.microsoft.com/office/drawing/2014/main" id="{645B07EE-96CB-4480-9AFA-EFA7118605FF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upė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Laisva forma 5">
              <a:extLst>
                <a:ext uri="{FF2B5EF4-FFF2-40B4-BE49-F238E27FC236}">
                  <a16:creationId xmlns="" xmlns:a16="http://schemas.microsoft.com/office/drawing/2014/main" id="{7C57245C-DFA4-405F-897A-6D19766F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Laisva forma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" name="Laisva forma 7">
              <a:extLst>
                <a:ext uri="{FF2B5EF4-FFF2-40B4-BE49-F238E27FC236}">
                  <a16:creationId xmlns="" xmlns:a16="http://schemas.microsoft.com/office/drawing/2014/main" id="{919F7321-ECC0-4D82-8FBB-85B02F18D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Tiesioji jungtis 9">
              <a:extLst>
                <a:ext uri="{FF2B5EF4-FFF2-40B4-BE49-F238E27FC236}">
                  <a16:creationId xmlns="" xmlns:a16="http://schemas.microsoft.com/office/drawing/2014/main" id="{C3CA83C0-4BEE-42C2-94DC-5C7D2A803FAC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17" name="Paantraštė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lt-LT"/>
              <a:t>Spustelėkite ruošinio paantraštės stiliui keisti</a:t>
            </a:r>
            <a:endParaRPr lang="en-US"/>
          </a:p>
        </p:txBody>
      </p:sp>
      <p:sp>
        <p:nvSpPr>
          <p:cNvPr id="11" name="Datos vietos rezervavimo ženklas 29">
            <a:extLst>
              <a:ext uri="{FF2B5EF4-FFF2-40B4-BE49-F238E27FC236}">
                <a16:creationId xmlns="" xmlns:a16="http://schemas.microsoft.com/office/drawing/2014/main" id="{8A931F20-6428-4E59-AA98-617E9664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lt-LT" altLang="en-US"/>
          </a:p>
        </p:txBody>
      </p:sp>
      <p:sp>
        <p:nvSpPr>
          <p:cNvPr id="12" name="Poraštės vietos rezervavimo ženklas 18">
            <a:extLst>
              <a:ext uri="{FF2B5EF4-FFF2-40B4-BE49-F238E27FC236}">
                <a16:creationId xmlns="" xmlns:a16="http://schemas.microsoft.com/office/drawing/2014/main" id="{8B427063-3752-4B9C-82FF-E3035FE0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lt-LT" altLang="en-US"/>
          </a:p>
        </p:txBody>
      </p:sp>
      <p:sp>
        <p:nvSpPr>
          <p:cNvPr id="13" name="Skaidrės numerio vietos rezervavimo ženklas 26">
            <a:extLst>
              <a:ext uri="{FF2B5EF4-FFF2-40B4-BE49-F238E27FC236}">
                <a16:creationId xmlns="" xmlns:a16="http://schemas.microsoft.com/office/drawing/2014/main" id="{E4A65BFB-50CB-41BB-89DD-B5D889BA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43CC20-407B-41D9-97D6-1DA0E7A9D576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4" name="Datos vietos rezervavimo ženklas 9">
            <a:extLst>
              <a:ext uri="{FF2B5EF4-FFF2-40B4-BE49-F238E27FC236}">
                <a16:creationId xmlns="" xmlns:a16="http://schemas.microsoft.com/office/drawing/2014/main" id="{6647D2DE-C944-45CF-942E-24B96858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Poraštės vietos rezervavimo ženklas 21">
            <a:extLst>
              <a:ext uri="{FF2B5EF4-FFF2-40B4-BE49-F238E27FC236}">
                <a16:creationId xmlns="" xmlns:a16="http://schemas.microsoft.com/office/drawing/2014/main" id="{6F22185E-AA4B-46D3-B4BD-0F98B51D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Skaidrės numerio vietos rezervavimo ženklas 17">
            <a:extLst>
              <a:ext uri="{FF2B5EF4-FFF2-40B4-BE49-F238E27FC236}">
                <a16:creationId xmlns="" xmlns:a16="http://schemas.microsoft.com/office/drawing/2014/main" id="{C9C150B5-82EE-48C3-B020-D24CF4C4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9B731-75E9-414B-B9AA-0A47110A5DC7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evronas 3">
            <a:extLst>
              <a:ext uri="{FF2B5EF4-FFF2-40B4-BE49-F238E27FC236}">
                <a16:creationId xmlns="" xmlns:a16="http://schemas.microsoft.com/office/drawing/2014/main" id="{C2A1D819-ACE9-4740-A349-7CCA11F58A8E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Ševronas 4">
            <a:extLst>
              <a:ext uri="{FF2B5EF4-FFF2-40B4-BE49-F238E27FC236}">
                <a16:creationId xmlns="" xmlns:a16="http://schemas.microsoft.com/office/drawing/2014/main" id="{AF4C3F1B-332F-4090-ADBB-13026B2CD604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6" name="Datos vietos rezervavimo ženklas 3">
            <a:extLst>
              <a:ext uri="{FF2B5EF4-FFF2-40B4-BE49-F238E27FC236}">
                <a16:creationId xmlns="" xmlns:a16="http://schemas.microsoft.com/office/drawing/2014/main" id="{81F24674-BC17-477D-BA12-AC43E334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Poraštės vietos rezervavimo ženklas 4">
            <a:extLst>
              <a:ext uri="{FF2B5EF4-FFF2-40B4-BE49-F238E27FC236}">
                <a16:creationId xmlns="" xmlns:a16="http://schemas.microsoft.com/office/drawing/2014/main" id="{01371FD3-DADE-47AE-A4F0-2EC9628D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 altLang="en-US"/>
          </a:p>
        </p:txBody>
      </p:sp>
      <p:sp>
        <p:nvSpPr>
          <p:cNvPr id="8" name="Skaidrės numerio vietos rezervavimo ženklas 5">
            <a:extLst>
              <a:ext uri="{FF2B5EF4-FFF2-40B4-BE49-F238E27FC236}">
                <a16:creationId xmlns="" xmlns:a16="http://schemas.microsoft.com/office/drawing/2014/main" id="{F9D34485-3772-41C3-B3F4-77E49888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70917-3BB7-4123-AEFF-98872AFBF3EF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5" name="Datos vietos rezervavimo ženklas 9">
            <a:extLst>
              <a:ext uri="{FF2B5EF4-FFF2-40B4-BE49-F238E27FC236}">
                <a16:creationId xmlns="" xmlns:a16="http://schemas.microsoft.com/office/drawing/2014/main" id="{6647D2DE-C944-45CF-942E-24B96858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Poraštės vietos rezervavimo ženklas 21">
            <a:extLst>
              <a:ext uri="{FF2B5EF4-FFF2-40B4-BE49-F238E27FC236}">
                <a16:creationId xmlns="" xmlns:a16="http://schemas.microsoft.com/office/drawing/2014/main" id="{6F22185E-AA4B-46D3-B4BD-0F98B51D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Skaidrės numerio vietos rezervavimo ženklas 17">
            <a:extLst>
              <a:ext uri="{FF2B5EF4-FFF2-40B4-BE49-F238E27FC236}">
                <a16:creationId xmlns="" xmlns:a16="http://schemas.microsoft.com/office/drawing/2014/main" id="{C9C150B5-82EE-48C3-B020-D24CF4C4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D33E8-9167-4907-B4C2-E57D28063CAD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9">
            <a:extLst>
              <a:ext uri="{FF2B5EF4-FFF2-40B4-BE49-F238E27FC236}">
                <a16:creationId xmlns="" xmlns:a16="http://schemas.microsoft.com/office/drawing/2014/main" id="{6647D2DE-C944-45CF-942E-24B96858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8" name="Poraštės vietos rezervavimo ženklas 21">
            <a:extLst>
              <a:ext uri="{FF2B5EF4-FFF2-40B4-BE49-F238E27FC236}">
                <a16:creationId xmlns="" xmlns:a16="http://schemas.microsoft.com/office/drawing/2014/main" id="{6F22185E-AA4B-46D3-B4BD-0F98B51D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9" name="Skaidrės numerio vietos rezervavimo ženklas 17">
            <a:extLst>
              <a:ext uri="{FF2B5EF4-FFF2-40B4-BE49-F238E27FC236}">
                <a16:creationId xmlns="" xmlns:a16="http://schemas.microsoft.com/office/drawing/2014/main" id="{C9C150B5-82EE-48C3-B020-D24CF4C4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4FFF0-A969-4F77-BD22-A8BA2D349F42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" name="Datos vietos rezervavimo ženklas 9">
            <a:extLst>
              <a:ext uri="{FF2B5EF4-FFF2-40B4-BE49-F238E27FC236}">
                <a16:creationId xmlns="" xmlns:a16="http://schemas.microsoft.com/office/drawing/2014/main" id="{6647D2DE-C944-45CF-942E-24B96858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4" name="Poraštės vietos rezervavimo ženklas 21">
            <a:extLst>
              <a:ext uri="{FF2B5EF4-FFF2-40B4-BE49-F238E27FC236}">
                <a16:creationId xmlns="" xmlns:a16="http://schemas.microsoft.com/office/drawing/2014/main" id="{6F22185E-AA4B-46D3-B4BD-0F98B51D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Skaidrės numerio vietos rezervavimo ženklas 17">
            <a:extLst>
              <a:ext uri="{FF2B5EF4-FFF2-40B4-BE49-F238E27FC236}">
                <a16:creationId xmlns="" xmlns:a16="http://schemas.microsoft.com/office/drawing/2014/main" id="{C9C150B5-82EE-48C3-B020-D24CF4C4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6FFBB-D5DB-438B-9589-FA7B6C3D9D2B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9">
            <a:extLst>
              <a:ext uri="{FF2B5EF4-FFF2-40B4-BE49-F238E27FC236}">
                <a16:creationId xmlns="" xmlns:a16="http://schemas.microsoft.com/office/drawing/2014/main" id="{6647D2DE-C944-45CF-942E-24B96858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3" name="Poraštės vietos rezervavimo ženklas 21">
            <a:extLst>
              <a:ext uri="{FF2B5EF4-FFF2-40B4-BE49-F238E27FC236}">
                <a16:creationId xmlns="" xmlns:a16="http://schemas.microsoft.com/office/drawing/2014/main" id="{6F22185E-AA4B-46D3-B4BD-0F98B51D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4" name="Skaidrės numerio vietos rezervavimo ženklas 17">
            <a:extLst>
              <a:ext uri="{FF2B5EF4-FFF2-40B4-BE49-F238E27FC236}">
                <a16:creationId xmlns="" xmlns:a16="http://schemas.microsoft.com/office/drawing/2014/main" id="{C9C150B5-82EE-48C3-B020-D24CF4C4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BB5F1-5CAE-4978-A84B-8C1EA609BFBF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3EA96E-8652-4B38-A02E-8C256019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4B5406-E04A-458B-A95A-A66D23D3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2E6DBA-AD09-4A53-B5DF-0B9F0D0D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A8ADD-701B-4597-8061-E9CE06C8E80C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9">
            <a:extLst>
              <a:ext uri="{FF2B5EF4-FFF2-40B4-BE49-F238E27FC236}">
                <a16:creationId xmlns="" xmlns:a16="http://schemas.microsoft.com/office/drawing/2014/main" id="{6647D2DE-C944-45CF-942E-24B96858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Poraštės vietos rezervavimo ženklas 21">
            <a:extLst>
              <a:ext uri="{FF2B5EF4-FFF2-40B4-BE49-F238E27FC236}">
                <a16:creationId xmlns="" xmlns:a16="http://schemas.microsoft.com/office/drawing/2014/main" id="{6F22185E-AA4B-46D3-B4BD-0F98B51D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Skaidrės numerio vietos rezervavimo ženklas 17">
            <a:extLst>
              <a:ext uri="{FF2B5EF4-FFF2-40B4-BE49-F238E27FC236}">
                <a16:creationId xmlns="" xmlns:a16="http://schemas.microsoft.com/office/drawing/2014/main" id="{C9C150B5-82EE-48C3-B020-D24CF4C4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4F8DC-C617-4C81-8D47-DCE3E6C12A2F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aisva forma 4">
            <a:extLst>
              <a:ext uri="{FF2B5EF4-FFF2-40B4-BE49-F238E27FC236}">
                <a16:creationId xmlns="" xmlns:a16="http://schemas.microsoft.com/office/drawing/2014/main" id="{C1AF107F-5708-436D-9CF4-FCA57734FCD2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Laisva forma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7" name="Statusis trikampis 6">
            <a:extLst>
              <a:ext uri="{FF2B5EF4-FFF2-40B4-BE49-F238E27FC236}">
                <a16:creationId xmlns="" xmlns:a16="http://schemas.microsoft.com/office/drawing/2014/main" id="{E3901FB7-AD72-4A07-B160-9B7EEB030C74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Tiesioji jungtis 7">
            <a:extLst>
              <a:ext uri="{FF2B5EF4-FFF2-40B4-BE49-F238E27FC236}">
                <a16:creationId xmlns="" xmlns:a16="http://schemas.microsoft.com/office/drawing/2014/main" id="{A05DC8E2-BCA1-40E9-80C2-98DE705D4CC3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evronas 8">
            <a:extLst>
              <a:ext uri="{FF2B5EF4-FFF2-40B4-BE49-F238E27FC236}">
                <a16:creationId xmlns="" xmlns:a16="http://schemas.microsoft.com/office/drawing/2014/main" id="{F11EFF7E-C7D7-4797-913F-5257266D112A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Ševronas 9">
            <a:extLst>
              <a:ext uri="{FF2B5EF4-FFF2-40B4-BE49-F238E27FC236}">
                <a16:creationId xmlns="" xmlns:a16="http://schemas.microsoft.com/office/drawing/2014/main" id="{47C74A75-E172-4271-951E-703AE95CA838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lt-LT" noProof="0"/>
              <a:t>Spustelėkite piktogramą, jei norite įtraukti paveikslėlį</a:t>
            </a:r>
            <a:endParaRPr lang="en-US" noProof="0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11" name="Datos vietos rezervavimo ženklas 4">
            <a:extLst>
              <a:ext uri="{FF2B5EF4-FFF2-40B4-BE49-F238E27FC236}">
                <a16:creationId xmlns="" xmlns:a16="http://schemas.microsoft.com/office/drawing/2014/main" id="{52278563-3FBE-4009-AFF6-8F580C46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lt-LT" altLang="en-US"/>
          </a:p>
        </p:txBody>
      </p:sp>
      <p:sp>
        <p:nvSpPr>
          <p:cNvPr id="12" name="Poraštės vietos rezervavimo ženklas 5">
            <a:extLst>
              <a:ext uri="{FF2B5EF4-FFF2-40B4-BE49-F238E27FC236}">
                <a16:creationId xmlns="" xmlns:a16="http://schemas.microsoft.com/office/drawing/2014/main" id="{DAD04EF7-C187-4F37-9534-86C565DF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lt-LT" altLang="en-US"/>
          </a:p>
        </p:txBody>
      </p:sp>
      <p:sp>
        <p:nvSpPr>
          <p:cNvPr id="13" name="Skaidrės numerio vietos rezervavimo ženklas 6">
            <a:extLst>
              <a:ext uri="{FF2B5EF4-FFF2-40B4-BE49-F238E27FC236}">
                <a16:creationId xmlns="" xmlns:a16="http://schemas.microsoft.com/office/drawing/2014/main" id="{AA68583F-58C2-4960-BB48-39538DFD9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5508F-86FC-4A66-A20B-8D785C494AEA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9">
            <a:extLst>
              <a:ext uri="{FF2B5EF4-FFF2-40B4-BE49-F238E27FC236}">
                <a16:creationId xmlns="" xmlns:a16="http://schemas.microsoft.com/office/drawing/2014/main" id="{6647D2DE-C944-45CF-942E-24B96858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Poraštės vietos rezervavimo ženklas 21">
            <a:extLst>
              <a:ext uri="{FF2B5EF4-FFF2-40B4-BE49-F238E27FC236}">
                <a16:creationId xmlns="" xmlns:a16="http://schemas.microsoft.com/office/drawing/2014/main" id="{6F22185E-AA4B-46D3-B4BD-0F98B51D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Skaidrės numerio vietos rezervavimo ženklas 17">
            <a:extLst>
              <a:ext uri="{FF2B5EF4-FFF2-40B4-BE49-F238E27FC236}">
                <a16:creationId xmlns="" xmlns:a16="http://schemas.microsoft.com/office/drawing/2014/main" id="{C9C150B5-82EE-48C3-B020-D24CF4C4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1859C-A292-4144-9614-2B101CEE67A5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9">
            <a:extLst>
              <a:ext uri="{FF2B5EF4-FFF2-40B4-BE49-F238E27FC236}">
                <a16:creationId xmlns="" xmlns:a16="http://schemas.microsoft.com/office/drawing/2014/main" id="{6647D2DE-C944-45CF-942E-24B96858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Poraštės vietos rezervavimo ženklas 21">
            <a:extLst>
              <a:ext uri="{FF2B5EF4-FFF2-40B4-BE49-F238E27FC236}">
                <a16:creationId xmlns="" xmlns:a16="http://schemas.microsoft.com/office/drawing/2014/main" id="{6F22185E-AA4B-46D3-B4BD-0F98B51D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Skaidrės numerio vietos rezervavimo ženklas 17">
            <a:extLst>
              <a:ext uri="{FF2B5EF4-FFF2-40B4-BE49-F238E27FC236}">
                <a16:creationId xmlns="" xmlns:a16="http://schemas.microsoft.com/office/drawing/2014/main" id="{C9C150B5-82EE-48C3-B020-D24CF4C4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24D53-ED64-4540-9C5E-C29123B2043A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3EA96E-8652-4B38-A02E-8C256019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4B5406-E04A-458B-A95A-A66D23D3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2E6DBA-AD09-4A53-B5DF-0B9F0D0D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1E1D9-576C-4617-993D-DF2E14EAF0C6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23EA96E-8652-4B38-A02E-8C256019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74B5406-E04A-458B-A95A-A66D23D3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72E6DBA-AD09-4A53-B5DF-0B9F0D0D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A0C62-540C-4E60-A9B2-DDC689992C59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123EA96E-8652-4B38-A02E-8C256019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B74B5406-E04A-458B-A95A-A66D23D3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72E6DBA-AD09-4A53-B5DF-0B9F0D0D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C16D9-B194-434C-810B-3CA5A877B515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123EA96E-8652-4B38-A02E-8C256019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B74B5406-E04A-458B-A95A-A66D23D3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C72E6DBA-AD09-4A53-B5DF-0B9F0D0D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21F65-AA5F-40BF-82F0-04C45C91676D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123EA96E-8652-4B38-A02E-8C256019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B74B5406-E04A-458B-A95A-A66D23D3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72E6DBA-AD09-4A53-B5DF-0B9F0D0D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B8356-36E4-403F-AEDC-308D936D434B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23EA96E-8652-4B38-A02E-8C256019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74B5406-E04A-458B-A95A-A66D23D3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72E6DBA-AD09-4A53-B5DF-0B9F0D0D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632D8-AC7A-48A1-98BE-D11860B5088F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23EA96E-8652-4B38-A02E-8C256019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74B5406-E04A-458B-A95A-A66D23D3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72E6DBA-AD09-4A53-B5DF-0B9F0D0D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3F207-AD54-4266-AB30-5DAD8CB045E8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3EA96E-8652-4B38-A02E-8C2560196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4B5406-E04A-458B-A95A-A66D23D38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2E6DBA-AD09-4A53-B5DF-0B9F0D0D7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D6307B06-9468-4C94-B92B-AFE03162A6C4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isva forma 12">
            <a:extLst>
              <a:ext uri="{FF2B5EF4-FFF2-40B4-BE49-F238E27FC236}">
                <a16:creationId xmlns="" xmlns:a16="http://schemas.microsoft.com/office/drawing/2014/main" id="{3DD46794-42C0-4C75-834D-87AD361CB911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1" name="Laisva form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14" name="Statusis trikampis 13">
            <a:extLst>
              <a:ext uri="{FF2B5EF4-FFF2-40B4-BE49-F238E27FC236}">
                <a16:creationId xmlns="" xmlns:a16="http://schemas.microsoft.com/office/drawing/2014/main" id="{6EF1B94B-C158-417A-BA6B-C5F8CB5671DB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Tiesioji jungtis 14">
            <a:extLst>
              <a:ext uri="{FF2B5EF4-FFF2-40B4-BE49-F238E27FC236}">
                <a16:creationId xmlns="" xmlns:a16="http://schemas.microsoft.com/office/drawing/2014/main" id="{0AE4B013-0B67-4D93-B61D-A274CDAE3093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vadinimo vietos rezervavimo ženklas 8">
            <a:extLst>
              <a:ext uri="{FF2B5EF4-FFF2-40B4-BE49-F238E27FC236}">
                <a16:creationId xmlns="" xmlns:a16="http://schemas.microsoft.com/office/drawing/2014/main" id="{4FC78B12-FAE2-4562-AF60-1FC2EB3A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Spustelėkite ruošinio teksto stiliams keisti</a:t>
            </a:r>
          </a:p>
          <a:p>
            <a:pPr lvl="1"/>
            <a:r>
              <a:rPr lang="lt-LT" altLang="lt-LT" smtClean="0"/>
              <a:t>Antras lygmuo</a:t>
            </a:r>
          </a:p>
          <a:p>
            <a:pPr lvl="2"/>
            <a:r>
              <a:rPr lang="lt-LT" altLang="lt-LT" smtClean="0"/>
              <a:t>Trečias lygmuo</a:t>
            </a:r>
          </a:p>
          <a:p>
            <a:pPr lvl="3"/>
            <a:r>
              <a:rPr lang="lt-LT" altLang="lt-LT" smtClean="0"/>
              <a:t>Ketvirtas lygmuo</a:t>
            </a:r>
          </a:p>
          <a:p>
            <a:pPr lvl="4"/>
            <a:r>
              <a:rPr lang="lt-LT" altLang="lt-LT" smtClean="0"/>
              <a:t>Penktas lygmuo</a:t>
            </a:r>
            <a:endParaRPr lang="en-US" altLang="lt-LT" smtClean="0"/>
          </a:p>
        </p:txBody>
      </p:sp>
      <p:sp>
        <p:nvSpPr>
          <p:cNvPr id="10" name="Datos vietos rezervavimo ženklas 9">
            <a:extLst>
              <a:ext uri="{FF2B5EF4-FFF2-40B4-BE49-F238E27FC236}">
                <a16:creationId xmlns="" xmlns:a16="http://schemas.microsoft.com/office/drawing/2014/main" id="{6647D2DE-C944-45CF-942E-24B968587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lt-LT" altLang="en-US"/>
          </a:p>
        </p:txBody>
      </p:sp>
      <p:sp>
        <p:nvSpPr>
          <p:cNvPr id="22" name="Poraštės vietos rezervavimo ženklas 21">
            <a:extLst>
              <a:ext uri="{FF2B5EF4-FFF2-40B4-BE49-F238E27FC236}">
                <a16:creationId xmlns="" xmlns:a16="http://schemas.microsoft.com/office/drawing/2014/main" id="{6F22185E-AA4B-46D3-B4BD-0F98B51D9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lt-LT" altLang="en-US"/>
          </a:p>
        </p:txBody>
      </p:sp>
      <p:sp>
        <p:nvSpPr>
          <p:cNvPr id="18" name="Skaidrės numerio vietos rezervavimo ženklas 17">
            <a:extLst>
              <a:ext uri="{FF2B5EF4-FFF2-40B4-BE49-F238E27FC236}">
                <a16:creationId xmlns="" xmlns:a16="http://schemas.microsoft.com/office/drawing/2014/main" id="{C9C150B5-82EE-48C3-B020-D24CF4C41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51E553A-EF98-448B-BF54-6C1E64A150C9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36" r:id="rId2"/>
    <p:sldLayoutId id="2147483945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6" r:id="rId9"/>
    <p:sldLayoutId id="2147483942" r:id="rId10"/>
    <p:sldLayoutId id="2147483943" r:id="rId11"/>
  </p:sldLayoutIdLst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20">
            <a:extLst>
              <a:ext uri="{FF2B5EF4-FFF2-40B4-BE49-F238E27FC236}">
                <a16:creationId xmlns="" xmlns:a16="http://schemas.microsoft.com/office/drawing/2014/main" id="{B1305679-E62A-4895-9FE9-083122FAE1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981075"/>
            <a:ext cx="9144000" cy="1914525"/>
          </a:xfrm>
        </p:spPr>
        <p:txBody>
          <a:bodyPr>
            <a:normAutofit fontScale="90000"/>
          </a:bodyPr>
          <a:lstStyle/>
          <a:p>
            <a:pPr marL="685800" indent="-685800" algn="ctr" eaLnBrk="1" fontAlgn="auto" hangingPunct="1">
              <a:spcAft>
                <a:spcPts val="0"/>
              </a:spcAft>
              <a:defRPr/>
            </a:pPr>
            <a:r>
              <a:rPr lang="lt-LT" altLang="en-US" sz="3300" dirty="0">
                <a:solidFill>
                  <a:srgbClr val="000000"/>
                </a:solidFill>
              </a:rPr>
              <a:t/>
            </a:r>
            <a:br>
              <a:rPr lang="lt-LT" altLang="en-US" sz="3300" dirty="0">
                <a:solidFill>
                  <a:srgbClr val="000000"/>
                </a:solidFill>
              </a:rPr>
            </a:br>
            <a:r>
              <a:rPr lang="lt-LT" altLang="en-US" sz="3300" dirty="0">
                <a:solidFill>
                  <a:srgbClr val="000000"/>
                </a:solidFill>
              </a:rPr>
              <a:t>DAUGIABUČIŲ NAMŲ ATNAUJINIMO (MODERNIZAVIMO) DARBŲ ADMINISTRAVIMAS</a:t>
            </a:r>
            <a:br>
              <a:rPr lang="lt-LT" altLang="en-US" sz="3300" dirty="0">
                <a:solidFill>
                  <a:srgbClr val="000000"/>
                </a:solidFill>
              </a:rPr>
            </a:br>
            <a:endParaRPr lang="lt-LT" altLang="en-US" sz="3300" dirty="0">
              <a:solidFill>
                <a:srgbClr val="000000"/>
              </a:solidFill>
            </a:endParaRPr>
          </a:p>
        </p:txBody>
      </p:sp>
      <p:sp>
        <p:nvSpPr>
          <p:cNvPr id="8195" name="Rectangle 21"/>
          <p:cNvSpPr>
            <a:spLocks noGrp="1"/>
          </p:cNvSpPr>
          <p:nvPr>
            <p:ph type="subTitle" idx="1"/>
          </p:nvPr>
        </p:nvSpPr>
        <p:spPr>
          <a:xfrm>
            <a:off x="5940425" y="4292600"/>
            <a:ext cx="3203575" cy="1006475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lt-LT" altLang="en-US" sz="2000" b="1" smtClean="0">
                <a:solidFill>
                  <a:schemeClr val="bg2"/>
                </a:solidFill>
              </a:rPr>
              <a:t>SĮ,, PLUNGĖS BŪSTAS“</a:t>
            </a:r>
            <a:endParaRPr lang="lt-LT" altLang="en-US" sz="2000" smtClean="0">
              <a:solidFill>
                <a:schemeClr val="bg2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lt-LT" altLang="en-US" sz="2000" smtClean="0">
                <a:solidFill>
                  <a:schemeClr val="bg2"/>
                </a:solidFill>
              </a:rPr>
              <a:t>Direktorius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lt-LT" altLang="en-US" sz="2000" smtClean="0">
                <a:solidFill>
                  <a:schemeClr val="bg2"/>
                </a:solidFill>
              </a:rPr>
              <a:t>Audrius Šapalas </a:t>
            </a:r>
          </a:p>
        </p:txBody>
      </p:sp>
      <p:pic>
        <p:nvPicPr>
          <p:cNvPr id="4" name="Paveikslėlis 3" descr="61940927_2096513077314674_2656459048060190720_n.jpg">
            <a:extLst>
              <a:ext uri="{FF2B5EF4-FFF2-40B4-BE49-F238E27FC236}">
                <a16:creationId xmlns="" xmlns:a16="http://schemas.microsoft.com/office/drawing/2014/main" id="{CADE3292-E1FA-49B8-BCD0-D0FF66263F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375"/>
            <a:ext cx="3995738" cy="273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urinio vietos rezervavimo ženklas 4">
            <a:extLst>
              <a:ext uri="{FF2B5EF4-FFF2-40B4-BE49-F238E27FC236}">
                <a16:creationId xmlns="" xmlns:a16="http://schemas.microsoft.com/office/drawing/2014/main" id="{4F7CF280-9F35-4E35-A813-421A23C76F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2060575"/>
          <a:ext cx="8382000" cy="479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8EACFC-94AF-4F35-9D59-18FAD94DE71D}" type="slidenum">
              <a:rPr lang="lt-LT" altLang="en-US"/>
              <a:pPr/>
              <a:t>10</a:t>
            </a:fld>
            <a:endParaRPr lang="lt-LT" altLang="en-US"/>
          </a:p>
        </p:txBody>
      </p:sp>
      <p:sp>
        <p:nvSpPr>
          <p:cNvPr id="24578" name="AutoShape 2">
            <a:extLst>
              <a:ext uri="{FF2B5EF4-FFF2-40B4-BE49-F238E27FC236}">
                <a16:creationId xmlns="" xmlns:a16="http://schemas.microsoft.com/office/drawing/2014/main" id="{E38E4C64-CC09-46CD-A506-2C51A97BD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227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altLang="en-US" sz="3300"/>
              <a:t>PRIEMONIŲ PARINKIMAS </a:t>
            </a:r>
            <a:r>
              <a:rPr lang="lt-LT" altLang="en-US" sz="3300" b="0" i="1"/>
              <a:t>(papildomos)</a:t>
            </a:r>
            <a:endParaRPr lang="lt-LT" altLang="en-US" sz="330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urinio vietos rezervavimo ženklas 4">
            <a:extLst>
              <a:ext uri="{FF2B5EF4-FFF2-40B4-BE49-F238E27FC236}">
                <a16:creationId xmlns="" xmlns:a16="http://schemas.microsoft.com/office/drawing/2014/main" id="{B70561EB-6155-428E-A879-BB610C6975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2060575"/>
          <a:ext cx="8382000" cy="479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6C9548-C316-4637-9E34-EAEBB925829A}" type="slidenum">
              <a:rPr lang="lt-LT" altLang="en-US"/>
              <a:pPr/>
              <a:t>11</a:t>
            </a:fld>
            <a:endParaRPr lang="lt-LT" altLang="en-US"/>
          </a:p>
        </p:txBody>
      </p:sp>
      <p:sp>
        <p:nvSpPr>
          <p:cNvPr id="26626" name="AutoShape 2">
            <a:extLst>
              <a:ext uri="{FF2B5EF4-FFF2-40B4-BE49-F238E27FC236}">
                <a16:creationId xmlns="" xmlns:a16="http://schemas.microsoft.com/office/drawing/2014/main" id="{9AEDBF6E-A172-4C23-AD3F-EC3A0814D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227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altLang="en-US" sz="3300" dirty="0"/>
              <a:t>INVESTICINIO PLANO SUDARYMAS:</a:t>
            </a:r>
          </a:p>
        </p:txBody>
      </p:sp>
      <p:pic>
        <p:nvPicPr>
          <p:cNvPr id="6" name="Paveikslėlis 5" descr="images.jpg">
            <a:extLst>
              <a:ext uri="{FF2B5EF4-FFF2-40B4-BE49-F238E27FC236}">
                <a16:creationId xmlns="" xmlns:a16="http://schemas.microsoft.com/office/drawing/2014/main" id="{12916994-B5EC-4E64-BC92-E3990A58259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5656" y="4437112"/>
            <a:ext cx="1872209" cy="1085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urinio vietos rezervavimo ženklas 4">
            <a:extLst>
              <a:ext uri="{FF2B5EF4-FFF2-40B4-BE49-F238E27FC236}">
                <a16:creationId xmlns="" xmlns:a16="http://schemas.microsoft.com/office/drawing/2014/main" id="{A6AA2B68-867F-4ACC-B349-2CAFB93091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1772816"/>
          <a:ext cx="7986464" cy="508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03BCBF-012E-4C24-8C69-834624814771}" type="slidenum">
              <a:rPr lang="lt-LT" altLang="en-US"/>
              <a:pPr/>
              <a:t>12</a:t>
            </a:fld>
            <a:endParaRPr lang="lt-LT" altLang="en-US"/>
          </a:p>
        </p:txBody>
      </p:sp>
      <p:sp>
        <p:nvSpPr>
          <p:cNvPr id="28674" name="AutoShape 2">
            <a:extLst>
              <a:ext uri="{FF2B5EF4-FFF2-40B4-BE49-F238E27FC236}">
                <a16:creationId xmlns="" xmlns:a16="http://schemas.microsoft.com/office/drawing/2014/main" id="{04D2DB10-461A-4E41-A28D-2F962F7EE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227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altLang="en-US" sz="3300"/>
              <a:t>TECHNINIS DARBO PROJEKTAS 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753A9B-4C8A-410E-BACB-25FA2E3CF172}" type="slidenum">
              <a:rPr lang="lt-LT" altLang="en-US"/>
              <a:pPr/>
              <a:t>13</a:t>
            </a:fld>
            <a:endParaRPr lang="lt-LT" altLang="en-US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427A82FF-31C9-4C6C-9251-3F1667662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227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altLang="en-US" sz="3300"/>
              <a:t>STATYBOS</a:t>
            </a:r>
            <a:r>
              <a:rPr lang="lt-LT" altLang="en-US"/>
              <a:t> RANGOS DARBAI</a:t>
            </a: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="" xmlns:a16="http://schemas.microsoft.com/office/drawing/2014/main" id="{E9DCD67A-F5F7-4A7D-A9BF-7FA58003A3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7584" y="1556792"/>
          <a:ext cx="698477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aveikslėlis 5" descr="atsisiųsti (2).jpg">
            <a:extLst>
              <a:ext uri="{FF2B5EF4-FFF2-40B4-BE49-F238E27FC236}">
                <a16:creationId xmlns="" xmlns:a16="http://schemas.microsoft.com/office/drawing/2014/main" id="{258A1ABC-0D99-4D4A-84A2-08769CED59A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0140" y="5373216"/>
            <a:ext cx="1693860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urinio vietos rezervavimo ženklas 4">
            <a:extLst>
              <a:ext uri="{FF2B5EF4-FFF2-40B4-BE49-F238E27FC236}">
                <a16:creationId xmlns="" xmlns:a16="http://schemas.microsoft.com/office/drawing/2014/main" id="{1E104D23-A66E-4A16-A8C8-7863950650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2060575"/>
          <a:ext cx="8382000" cy="479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503259-5177-402C-A9B4-688AF73C4D59}" type="slidenum">
              <a:rPr lang="lt-LT" altLang="en-US"/>
              <a:pPr/>
              <a:t>14</a:t>
            </a:fld>
            <a:endParaRPr lang="lt-LT" altLang="en-US"/>
          </a:p>
        </p:txBody>
      </p:sp>
      <p:sp>
        <p:nvSpPr>
          <p:cNvPr id="32770" name="AutoShape 2">
            <a:extLst>
              <a:ext uri="{FF2B5EF4-FFF2-40B4-BE49-F238E27FC236}">
                <a16:creationId xmlns="" xmlns:a16="http://schemas.microsoft.com/office/drawing/2014/main" id="{2443A5EC-F699-4B75-8E60-A16B2C863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227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altLang="en-US" sz="3300"/>
              <a:t>TECHNINĖS PRIEŽIŪROS PASLAUGOS</a:t>
            </a:r>
          </a:p>
        </p:txBody>
      </p:sp>
      <p:pic>
        <p:nvPicPr>
          <p:cNvPr id="6" name="Paveikslėlis 5" descr="images (3).jpg">
            <a:extLst>
              <a:ext uri="{FF2B5EF4-FFF2-40B4-BE49-F238E27FC236}">
                <a16:creationId xmlns="" xmlns:a16="http://schemas.microsoft.com/office/drawing/2014/main" id="{72EE571A-002D-4E46-A7A3-D455F0725D2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3501008"/>
            <a:ext cx="2304256" cy="1903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280279-A797-4FEB-B5ED-5F84D33B04E8}" type="slidenum">
              <a:rPr lang="lt-LT" altLang="en-US"/>
              <a:pPr/>
              <a:t>15</a:t>
            </a:fld>
            <a:endParaRPr lang="lt-LT" altLang="en-US"/>
          </a:p>
        </p:txBody>
      </p:sp>
      <p:sp>
        <p:nvSpPr>
          <p:cNvPr id="34819" name="AutoShape 2">
            <a:extLst>
              <a:ext uri="{FF2B5EF4-FFF2-40B4-BE49-F238E27FC236}">
                <a16:creationId xmlns="" xmlns:a16="http://schemas.microsoft.com/office/drawing/2014/main" id="{80731BAD-CF86-4C8E-81F5-9D38EF018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836613"/>
            <a:ext cx="8388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altLang="en-US" sz="3300" dirty="0">
                <a:solidFill>
                  <a:schemeClr val="bg1"/>
                </a:solidFill>
              </a:rPr>
              <a:t>NAMO ATNAUJINIMO DARBŲ KONTROLĖ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5B3238CC-D79D-4DDA-BFBA-BC1B2D9BDD6D}"/>
              </a:ext>
            </a:extLst>
          </p:cNvPr>
          <p:cNvGraphicFramePr/>
          <p:nvPr/>
        </p:nvGraphicFramePr>
        <p:xfrm>
          <a:off x="755577" y="1628801"/>
          <a:ext cx="748883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98E13E-B7BD-41C7-8C87-487D11DBA70E}" type="slidenum">
              <a:rPr lang="lt-LT" altLang="en-US">
                <a:solidFill>
                  <a:schemeClr val="bg1"/>
                </a:solidFill>
              </a:rPr>
              <a:pPr/>
              <a:t>16</a:t>
            </a:fld>
            <a:endParaRPr lang="lt-LT" altLang="en-US">
              <a:solidFill>
                <a:schemeClr val="bg1"/>
              </a:solidFill>
            </a:endParaRPr>
          </a:p>
        </p:txBody>
      </p:sp>
      <p:sp>
        <p:nvSpPr>
          <p:cNvPr id="2" name="Pentagon 1">
            <a:extLst>
              <a:ext uri="{FF2B5EF4-FFF2-40B4-BE49-F238E27FC236}">
                <a16:creationId xmlns="" xmlns:a16="http://schemas.microsoft.com/office/drawing/2014/main" id="{2882024E-87BF-4C7F-A5F3-0D5860798E9A}"/>
              </a:ext>
            </a:extLst>
          </p:cNvPr>
          <p:cNvSpPr/>
          <p:nvPr/>
        </p:nvSpPr>
        <p:spPr>
          <a:xfrm>
            <a:off x="250825" y="2276475"/>
            <a:ext cx="8785225" cy="865188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179388" y="3500438"/>
            <a:ext cx="1800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altLang="en-US" sz="2800"/>
              <a:t>Gyventojų pritarimas</a:t>
            </a:r>
            <a:endParaRPr lang="en-GB" altLang="en-US" sz="2800"/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1979613" y="4454525"/>
            <a:ext cx="19415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altLang="en-US" sz="2800"/>
              <a:t>Priemonių parinkimas</a:t>
            </a:r>
            <a:endParaRPr lang="en-GB" altLang="en-US" sz="2800"/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3060700" y="3500438"/>
            <a:ext cx="1941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altLang="en-US" sz="2800"/>
              <a:t>Investicinis planas</a:t>
            </a:r>
            <a:endParaRPr lang="en-GB" altLang="en-US" sz="2800"/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5002213" y="4454525"/>
            <a:ext cx="898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altLang="en-US" sz="2800"/>
              <a:t>TDP</a:t>
            </a:r>
            <a:endParaRPr lang="en-GB" altLang="en-US" sz="2800"/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5900738" y="3500438"/>
            <a:ext cx="23764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altLang="en-US" sz="2800"/>
              <a:t>Statybos rangos darbai</a:t>
            </a:r>
            <a:endParaRPr lang="en-GB" altLang="en-US" sz="2800"/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8277225" y="4454525"/>
            <a:ext cx="1154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altLang="en-US" sz="2800"/>
              <a:t>TPP</a:t>
            </a:r>
            <a:endParaRPr lang="en-GB" altLang="en-US" sz="2800"/>
          </a:p>
        </p:txBody>
      </p:sp>
      <p:sp>
        <p:nvSpPr>
          <p:cNvPr id="36874" name="TextBox 10"/>
          <p:cNvSpPr txBox="1">
            <a:spLocks noChangeArrowheads="1"/>
          </p:cNvSpPr>
          <p:nvPr/>
        </p:nvSpPr>
        <p:spPr bwMode="auto">
          <a:xfrm>
            <a:off x="0" y="9001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altLang="en-US" sz="3200" b="1"/>
              <a:t>Gyventojų ir administratoriaus bendravimas</a:t>
            </a:r>
            <a:endParaRPr lang="en-GB" altLang="en-US" sz="3200" b="1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D763B2C-1879-4A7B-819F-F316D149AB95}"/>
              </a:ext>
            </a:extLst>
          </p:cNvPr>
          <p:cNvCxnSpPr/>
          <p:nvPr/>
        </p:nvCxnSpPr>
        <p:spPr>
          <a:xfrm>
            <a:off x="250825" y="3141663"/>
            <a:ext cx="0" cy="83661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EF28159-2519-4A52-A11C-A642BC0B09E9}"/>
              </a:ext>
            </a:extLst>
          </p:cNvPr>
          <p:cNvCxnSpPr/>
          <p:nvPr/>
        </p:nvCxnSpPr>
        <p:spPr>
          <a:xfrm>
            <a:off x="2051050" y="3141663"/>
            <a:ext cx="0" cy="17907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C30366F-DD28-4C42-9BA9-9B7841CBA000}"/>
              </a:ext>
            </a:extLst>
          </p:cNvPr>
          <p:cNvCxnSpPr/>
          <p:nvPr/>
        </p:nvCxnSpPr>
        <p:spPr>
          <a:xfrm>
            <a:off x="3132138" y="3141663"/>
            <a:ext cx="0" cy="83661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E92C3C9-474F-4E41-B4EA-9080277AED82}"/>
              </a:ext>
            </a:extLst>
          </p:cNvPr>
          <p:cNvCxnSpPr/>
          <p:nvPr/>
        </p:nvCxnSpPr>
        <p:spPr>
          <a:xfrm>
            <a:off x="5076825" y="3141663"/>
            <a:ext cx="0" cy="17907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BAD371F-7E8E-44C3-B7EC-7CE6DFE5692F}"/>
              </a:ext>
            </a:extLst>
          </p:cNvPr>
          <p:cNvCxnSpPr/>
          <p:nvPr/>
        </p:nvCxnSpPr>
        <p:spPr>
          <a:xfrm>
            <a:off x="8316913" y="3141663"/>
            <a:ext cx="0" cy="17907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473914A-C0E6-4E9E-B762-5F6170AC5B7D}"/>
              </a:ext>
            </a:extLst>
          </p:cNvPr>
          <p:cNvCxnSpPr/>
          <p:nvPr/>
        </p:nvCxnSpPr>
        <p:spPr>
          <a:xfrm>
            <a:off x="5940425" y="3141663"/>
            <a:ext cx="0" cy="83661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="" xmlns:a16="http://schemas.microsoft.com/office/drawing/2014/main" id="{B3DF7A74-9772-4D9A-9394-95FE8AB9F815}"/>
              </a:ext>
            </a:extLst>
          </p:cNvPr>
          <p:cNvSpPr/>
          <p:nvPr/>
        </p:nvSpPr>
        <p:spPr>
          <a:xfrm rot="16200000">
            <a:off x="4383881" y="-2447131"/>
            <a:ext cx="519113" cy="8785225"/>
          </a:xfrm>
          <a:prstGeom prst="rightBrac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2"/>
          <p:cNvSpPr txBox="1">
            <a:spLocks noChangeArrowheads="1"/>
          </p:cNvSpPr>
          <p:nvPr/>
        </p:nvSpPr>
        <p:spPr bwMode="auto">
          <a:xfrm>
            <a:off x="6011863" y="476250"/>
            <a:ext cx="15128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altLang="en-US" sz="3300"/>
              <a:t>PO</a:t>
            </a:r>
            <a:endParaRPr lang="en-GB" altLang="en-US" sz="3300"/>
          </a:p>
        </p:txBody>
      </p:sp>
      <p:pic>
        <p:nvPicPr>
          <p:cNvPr id="37891" name="Paveikslėlis 4" descr="IMG_16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44735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aveikslėlis 5" descr="IMG_162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549275"/>
            <a:ext cx="40417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ačiakampis 6">
            <a:extLst>
              <a:ext uri="{FF2B5EF4-FFF2-40B4-BE49-F238E27FC236}">
                <a16:creationId xmlns="" xmlns:a16="http://schemas.microsoft.com/office/drawing/2014/main" id="{39F29B42-B79D-4088-A4FC-3F7DA9AB0503}"/>
              </a:ext>
            </a:extLst>
          </p:cNvPr>
          <p:cNvSpPr/>
          <p:nvPr/>
        </p:nvSpPr>
        <p:spPr>
          <a:xfrm>
            <a:off x="2700338" y="6237288"/>
            <a:ext cx="2016125" cy="6207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sz="1400" dirty="0"/>
              <a:t>Telšių skg. 8, Plungė</a:t>
            </a:r>
          </a:p>
          <a:p>
            <a:pPr algn="ctr">
              <a:defRPr/>
            </a:pPr>
            <a:r>
              <a:rPr lang="lt-LT" sz="1400" dirty="0"/>
              <a:t>Statybos metai: 1937m. </a:t>
            </a:r>
          </a:p>
        </p:txBody>
      </p:sp>
      <p:sp>
        <p:nvSpPr>
          <p:cNvPr id="8" name="Stačiakampis 7">
            <a:extLst>
              <a:ext uri="{FF2B5EF4-FFF2-40B4-BE49-F238E27FC236}">
                <a16:creationId xmlns="" xmlns:a16="http://schemas.microsoft.com/office/drawing/2014/main" id="{989F607B-A52D-47F1-A931-8A5E59139989}"/>
              </a:ext>
            </a:extLst>
          </p:cNvPr>
          <p:cNvSpPr/>
          <p:nvPr/>
        </p:nvSpPr>
        <p:spPr>
          <a:xfrm>
            <a:off x="4787900" y="6021388"/>
            <a:ext cx="1655763" cy="620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dirty="0"/>
              <a:t>v. Mačernio g. </a:t>
            </a:r>
          </a:p>
          <a:p>
            <a:pPr algn="ctr">
              <a:defRPr/>
            </a:pPr>
            <a:r>
              <a:rPr lang="lt-LT" dirty="0"/>
              <a:t>Plungė</a:t>
            </a:r>
          </a:p>
        </p:txBody>
      </p:sp>
      <p:sp>
        <p:nvSpPr>
          <p:cNvPr id="9" name="Stačiakampis 8">
            <a:extLst>
              <a:ext uri="{FF2B5EF4-FFF2-40B4-BE49-F238E27FC236}">
                <a16:creationId xmlns="" xmlns:a16="http://schemas.microsoft.com/office/drawing/2014/main" id="{745B96AA-46C1-4778-A387-31F8BFA3BEF8}"/>
              </a:ext>
            </a:extLst>
          </p:cNvPr>
          <p:cNvSpPr/>
          <p:nvPr/>
        </p:nvSpPr>
        <p:spPr>
          <a:xfrm>
            <a:off x="323850" y="2997200"/>
            <a:ext cx="7921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dirty="0"/>
              <a:t>PO</a:t>
            </a:r>
          </a:p>
        </p:txBody>
      </p:sp>
      <p:sp>
        <p:nvSpPr>
          <p:cNvPr id="10" name="Stačiakampis 9">
            <a:extLst>
              <a:ext uri="{FF2B5EF4-FFF2-40B4-BE49-F238E27FC236}">
                <a16:creationId xmlns="" xmlns:a16="http://schemas.microsoft.com/office/drawing/2014/main" id="{1481B70C-7986-4EFF-B264-9DABCE2C4F30}"/>
              </a:ext>
            </a:extLst>
          </p:cNvPr>
          <p:cNvSpPr/>
          <p:nvPr/>
        </p:nvSpPr>
        <p:spPr>
          <a:xfrm>
            <a:off x="323850" y="6381750"/>
            <a:ext cx="7921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dirty="0"/>
              <a:t>PRIEŠ</a:t>
            </a:r>
          </a:p>
        </p:txBody>
      </p:sp>
      <p:sp>
        <p:nvSpPr>
          <p:cNvPr id="11" name="Stačiakampis 10">
            <a:extLst>
              <a:ext uri="{FF2B5EF4-FFF2-40B4-BE49-F238E27FC236}">
                <a16:creationId xmlns="" xmlns:a16="http://schemas.microsoft.com/office/drawing/2014/main" id="{AD091846-0F7C-453B-A057-DCA2FB6C71D7}"/>
              </a:ext>
            </a:extLst>
          </p:cNvPr>
          <p:cNvSpPr/>
          <p:nvPr/>
        </p:nvSpPr>
        <p:spPr>
          <a:xfrm>
            <a:off x="8243888" y="3357563"/>
            <a:ext cx="576262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dirty="0"/>
              <a:t>PO</a:t>
            </a:r>
          </a:p>
        </p:txBody>
      </p:sp>
      <p:sp>
        <p:nvSpPr>
          <p:cNvPr id="12" name="Stačiakampis 11">
            <a:extLst>
              <a:ext uri="{FF2B5EF4-FFF2-40B4-BE49-F238E27FC236}">
                <a16:creationId xmlns="" xmlns:a16="http://schemas.microsoft.com/office/drawing/2014/main" id="{0A18A2E1-6A2D-4885-8062-50F6F67D15CE}"/>
              </a:ext>
            </a:extLst>
          </p:cNvPr>
          <p:cNvSpPr/>
          <p:nvPr/>
        </p:nvSpPr>
        <p:spPr>
          <a:xfrm>
            <a:off x="8101013" y="6381750"/>
            <a:ext cx="792162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dirty="0"/>
              <a:t>PRIEŠ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Turinio vietos rezervavimo ženklas 3" descr="IMG_1622.jpe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88913"/>
            <a:ext cx="7924800" cy="3162300"/>
          </a:xfrm>
        </p:spPr>
      </p:pic>
      <p:sp>
        <p:nvSpPr>
          <p:cNvPr id="39939" name="Skaidrės numerio vietos rezervavimo ženklas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1A47E7-E21F-45B7-93F8-183A13C6FC13}" type="slidenum">
              <a:rPr lang="lt-LT" altLang="en-US"/>
              <a:pPr/>
              <a:t>18</a:t>
            </a:fld>
            <a:endParaRPr lang="lt-LT" altLang="en-US"/>
          </a:p>
        </p:txBody>
      </p:sp>
      <p:pic>
        <p:nvPicPr>
          <p:cNvPr id="39940" name="Paveikslėlis 4" descr="IMG_16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429000"/>
            <a:ext cx="439261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aveikslėlis 5" descr="IMG_16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573463"/>
            <a:ext cx="4176712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ačiakampis 6">
            <a:extLst>
              <a:ext uri="{FF2B5EF4-FFF2-40B4-BE49-F238E27FC236}">
                <a16:creationId xmlns="" xmlns:a16="http://schemas.microsoft.com/office/drawing/2014/main" id="{8AB80487-25F0-45EB-B7BF-58787FBEBCAD}"/>
              </a:ext>
            </a:extLst>
          </p:cNvPr>
          <p:cNvSpPr/>
          <p:nvPr/>
        </p:nvSpPr>
        <p:spPr>
          <a:xfrm>
            <a:off x="4211638" y="3213100"/>
            <a:ext cx="15843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dirty="0"/>
              <a:t>v. Mačernio g., Plungė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ntraštė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7397750" cy="884238"/>
          </a:xfrm>
        </p:spPr>
        <p:txBody>
          <a:bodyPr/>
          <a:lstStyle/>
          <a:p>
            <a:pPr algn="ctr"/>
            <a:r>
              <a:rPr lang="lt-LT" altLang="lt-LT" b="1" smtClean="0"/>
              <a:t>Informacija apie daugiabučių gyvenamųjų namų renovacija  ( modernizacija) Plungės mieste. </a:t>
            </a:r>
          </a:p>
        </p:txBody>
      </p:sp>
      <p:pic>
        <p:nvPicPr>
          <p:cNvPr id="6" name="Turinio vietos rezervavimo ženklas 5" descr="atsisiųsti.png">
            <a:extLst>
              <a:ext uri="{FF2B5EF4-FFF2-40B4-BE49-F238E27FC236}">
                <a16:creationId xmlns="" xmlns:a16="http://schemas.microsoft.com/office/drawing/2014/main" id="{16F1E57D-4520-447A-A3BA-E4068C8C5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1943100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096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3203575" y="1773238"/>
            <a:ext cx="5113338" cy="475138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lt-LT" altLang="lt-LT" sz="2400" dirty="0" smtClean="0"/>
              <a:t>  SĮ,, Plungės būstas“ kaip projektų administratoriaus patirtis bendrojo naudojimo objektų administravimo ir pastatų naudojimo ir priežiūros srityje yra </a:t>
            </a:r>
            <a:r>
              <a:rPr lang="lt-LT" altLang="lt-LT" sz="2400" b="1" dirty="0" smtClean="0"/>
              <a:t>19 metų</a:t>
            </a:r>
            <a:r>
              <a:rPr lang="lt-LT" altLang="lt-LT" sz="2400" dirty="0" smtClean="0"/>
              <a:t>. </a:t>
            </a:r>
          </a:p>
          <a:p>
            <a:pPr>
              <a:buFont typeface="Arial" charset="0"/>
              <a:buChar char="•"/>
            </a:pPr>
            <a:r>
              <a:rPr lang="lt-LT" altLang="lt-LT" sz="2400" dirty="0" smtClean="0"/>
              <a:t> Administruojami </a:t>
            </a:r>
            <a:r>
              <a:rPr lang="lt-LT" altLang="lt-LT" sz="2400" b="1" dirty="0" smtClean="0"/>
              <a:t>145 vnt.</a:t>
            </a:r>
            <a:r>
              <a:rPr lang="lt-LT" altLang="lt-LT" sz="2400" dirty="0" smtClean="0"/>
              <a:t> daugiabučių namų ar kitų pastatų. </a:t>
            </a:r>
          </a:p>
          <a:p>
            <a:pPr>
              <a:buFont typeface="Arial" charset="0"/>
              <a:buChar char="•"/>
            </a:pPr>
            <a:r>
              <a:rPr lang="lt-LT" altLang="lt-LT" sz="2400" dirty="0" smtClean="0"/>
              <a:t> Administruojamų daugiabučių namų ar kitų pastatų </a:t>
            </a:r>
            <a:r>
              <a:rPr lang="lt-LT" altLang="lt-LT" sz="2400" b="1" dirty="0" smtClean="0"/>
              <a:t>bendras plotas</a:t>
            </a:r>
            <a:r>
              <a:rPr lang="lt-LT" altLang="lt-LT" sz="2400" dirty="0" smtClean="0"/>
              <a:t> yra : </a:t>
            </a:r>
            <a:r>
              <a:rPr lang="lt-LT" altLang="lt-LT" sz="2400" b="1" dirty="0" smtClean="0"/>
              <a:t>203726,60kv/m</a:t>
            </a:r>
            <a:endParaRPr lang="lt-LT" altLang="lt-LT" sz="2400" dirty="0" smtClean="0"/>
          </a:p>
          <a:p>
            <a:pPr>
              <a:buFont typeface="Arial" charset="0"/>
              <a:buChar char="•"/>
            </a:pPr>
            <a:r>
              <a:rPr lang="lt-LT" altLang="lt-LT" sz="2400" dirty="0" smtClean="0"/>
              <a:t> Per </a:t>
            </a:r>
            <a:r>
              <a:rPr lang="lt-LT" altLang="lt-LT" sz="2400" b="1" dirty="0" smtClean="0"/>
              <a:t>2014m. - 2019m. </a:t>
            </a:r>
            <a:r>
              <a:rPr lang="lt-LT" altLang="lt-LT" sz="2400" dirty="0" smtClean="0"/>
              <a:t>periodą, renovacijai buvo pakviesti 35 namai. </a:t>
            </a:r>
          </a:p>
        </p:txBody>
      </p:sp>
      <p:sp>
        <p:nvSpPr>
          <p:cNvPr id="40965" name="Skaidrės numerio vietos rezervavimo ženklas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6EEDAC-3FFF-4258-AE13-FB6D77899D2C}" type="slidenum">
              <a:rPr lang="lt-LT" altLang="en-US"/>
              <a:pPr/>
              <a:t>19</a:t>
            </a:fld>
            <a:endParaRPr lang="lt-LT" alt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</p:nvPr>
        </p:nvGraphicFramePr>
        <p:xfrm>
          <a:off x="899592" y="1628800"/>
          <a:ext cx="8137152" cy="465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0AD299-BBB7-41B8-9BBC-BA7DD88FB45E}" type="slidenum">
              <a:rPr lang="lt-LT" altLang="en-US"/>
              <a:pPr/>
              <a:t>2</a:t>
            </a:fld>
            <a:endParaRPr lang="lt-LT" altLang="en-US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2B9E2E97-EEEE-40C0-8C8C-DB0A9F61E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2271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altLang="en-US" sz="3300" dirty="0">
                <a:solidFill>
                  <a:schemeClr val="bg1"/>
                </a:solidFill>
              </a:rPr>
              <a:t>SĮ,, Plungės būstas“  tikslas: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ntraštė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7254875" cy="811213"/>
          </a:xfrm>
        </p:spPr>
        <p:txBody>
          <a:bodyPr/>
          <a:lstStyle/>
          <a:p>
            <a:r>
              <a:rPr lang="lt-LT" altLang="lt-LT" b="1" smtClean="0"/>
              <a:t>       Daugiabučių gyvenamųjų namų renovacijos                       ( modernizacijos)  </a:t>
            </a:r>
            <a:r>
              <a:rPr lang="lt-LT" altLang="lt-LT" b="1" smtClean="0">
                <a:latin typeface="Algerian" pitchFamily="82" charset="0"/>
              </a:rPr>
              <a:t>4 Etapas</a:t>
            </a:r>
            <a:r>
              <a:rPr lang="lt-LT" altLang="lt-LT" b="1" smtClean="0"/>
              <a:t>, Plungės mieste</a:t>
            </a:r>
            <a:endParaRPr lang="lt-LT" altLang="lt-LT" smtClean="0"/>
          </a:p>
        </p:txBody>
      </p:sp>
      <p:pic>
        <p:nvPicPr>
          <p:cNvPr id="41987" name="Turinio vietos rezervavimo ženklas 5" descr="IMG_1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1340768"/>
            <a:ext cx="3763066" cy="3456384"/>
          </a:xfrm>
        </p:spPr>
      </p:pic>
      <p:sp>
        <p:nvSpPr>
          <p:cNvPr id="41988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395288" y="1484313"/>
            <a:ext cx="4824784" cy="3384550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lt-LT" altLang="lt-LT" sz="2000" dirty="0" smtClean="0"/>
          </a:p>
          <a:p>
            <a:pPr>
              <a:buFont typeface="Arial" charset="0"/>
              <a:buChar char="•"/>
            </a:pPr>
            <a:endParaRPr lang="lt-LT" altLang="lt-LT" sz="2000" dirty="0" smtClean="0"/>
          </a:p>
          <a:p>
            <a:pPr algn="just">
              <a:buFont typeface="Arial" charset="0"/>
              <a:buChar char="•"/>
            </a:pPr>
            <a:r>
              <a:rPr lang="lt-LT" altLang="lt-LT" sz="2000" dirty="0" smtClean="0"/>
              <a:t>Per </a:t>
            </a:r>
            <a:r>
              <a:rPr lang="lt-LT" altLang="lt-LT" sz="2000" b="1" dirty="0" smtClean="0"/>
              <a:t> </a:t>
            </a:r>
            <a:r>
              <a:rPr lang="lt-LT" altLang="lt-LT" sz="2000" dirty="0" smtClean="0"/>
              <a:t>4 etapo </a:t>
            </a:r>
            <a:r>
              <a:rPr lang="lt-LT" altLang="lt-LT" sz="2000" b="1" dirty="0" smtClean="0"/>
              <a:t> </a:t>
            </a:r>
            <a:r>
              <a:rPr lang="lt-LT" altLang="lt-LT" sz="2000" dirty="0" smtClean="0"/>
              <a:t>periodą, buvo renovuojami                  </a:t>
            </a:r>
            <a:r>
              <a:rPr lang="lt-LT" altLang="lt-LT" sz="2000" b="1" dirty="0" smtClean="0"/>
              <a:t>7 daugiabučiai namai.</a:t>
            </a:r>
            <a:r>
              <a:rPr lang="lt-LT" altLang="lt-LT" sz="2000" dirty="0" smtClean="0"/>
              <a:t> Iš jų:</a:t>
            </a:r>
            <a:endParaRPr lang="lt-LT" altLang="lt-LT" sz="2000" b="1" dirty="0" smtClean="0"/>
          </a:p>
          <a:p>
            <a:pPr algn="just">
              <a:buFont typeface="Arial" charset="0"/>
              <a:buChar char="•"/>
            </a:pPr>
            <a:r>
              <a:rPr lang="lt-LT" altLang="lt-LT" sz="2000" dirty="0" smtClean="0"/>
              <a:t>Šiuo metu užbaigti </a:t>
            </a:r>
            <a:r>
              <a:rPr lang="lt-LT" altLang="lt-LT" sz="2000" b="1" dirty="0" smtClean="0"/>
              <a:t>4 namai.</a:t>
            </a:r>
          </a:p>
          <a:p>
            <a:pPr algn="just">
              <a:buFont typeface="Arial" charset="0"/>
              <a:buChar char="•"/>
            </a:pPr>
            <a:r>
              <a:rPr lang="lt-LT" altLang="lt-LT" sz="2000" b="1" dirty="0" smtClean="0"/>
              <a:t>  3 daugiabučiai namai </a:t>
            </a:r>
            <a:r>
              <a:rPr lang="lt-LT" altLang="lt-LT" sz="2000" dirty="0" smtClean="0"/>
              <a:t>planuojami užbaigti iki 2019m. Rugsėjo 1d. ( </a:t>
            </a:r>
            <a:r>
              <a:rPr lang="lt-LT" altLang="lt-LT" sz="2000" dirty="0" err="1" smtClean="0"/>
              <a:t>Gandingos</a:t>
            </a:r>
            <a:r>
              <a:rPr lang="lt-LT" altLang="lt-LT" sz="2000" dirty="0" smtClean="0"/>
              <a:t> g. 14, Senamiesčio a. 5 ir Telšių g. 12 ) </a:t>
            </a:r>
          </a:p>
          <a:p>
            <a:pPr algn="just">
              <a:buFont typeface="Arial" charset="0"/>
              <a:buChar char="•"/>
            </a:pPr>
            <a:r>
              <a:rPr lang="lt-LT" altLang="lt-LT" sz="2000" dirty="0" smtClean="0"/>
              <a:t>Investicijos už : </a:t>
            </a:r>
            <a:r>
              <a:rPr lang="lt-LT" altLang="lt-LT" sz="2000" b="1" dirty="0" smtClean="0"/>
              <a:t>1.644’661,35 </a:t>
            </a:r>
            <a:r>
              <a:rPr lang="lt-LT" altLang="lt-LT" sz="2000" b="1" dirty="0" err="1" smtClean="0"/>
              <a:t>Eur</a:t>
            </a:r>
            <a:r>
              <a:rPr lang="lt-LT" altLang="lt-LT" sz="2000" b="1" dirty="0" smtClean="0"/>
              <a:t>. </a:t>
            </a:r>
          </a:p>
          <a:p>
            <a:pPr algn="just">
              <a:buFont typeface="Arial" charset="0"/>
              <a:buChar char="•"/>
            </a:pPr>
            <a:endParaRPr lang="lt-LT" altLang="lt-LT" sz="2000" dirty="0" smtClean="0"/>
          </a:p>
          <a:p>
            <a:pPr>
              <a:buFont typeface="Arial" charset="0"/>
              <a:buChar char="•"/>
            </a:pPr>
            <a:endParaRPr lang="lt-LT" altLang="lt-LT" sz="2000" b="1" dirty="0" smtClean="0"/>
          </a:p>
          <a:p>
            <a:pPr>
              <a:buFont typeface="Arial" charset="0"/>
              <a:buChar char="•"/>
            </a:pPr>
            <a:r>
              <a:rPr lang="lt-LT" altLang="lt-LT" sz="2000" b="1" dirty="0" smtClean="0"/>
              <a:t> </a:t>
            </a:r>
            <a:endParaRPr lang="lt-LT" altLang="lt-LT" sz="2000" dirty="0" smtClean="0"/>
          </a:p>
          <a:p>
            <a:pPr>
              <a:buFont typeface="Arial" charset="0"/>
              <a:buChar char="•"/>
            </a:pPr>
            <a:endParaRPr lang="lt-LT" altLang="lt-LT" sz="2000" dirty="0" smtClean="0"/>
          </a:p>
          <a:p>
            <a:endParaRPr lang="lt-LT" altLang="lt-LT" dirty="0" smtClean="0"/>
          </a:p>
        </p:txBody>
      </p:sp>
      <p:sp>
        <p:nvSpPr>
          <p:cNvPr id="41989" name="Skaidrės numerio vietos rezervavimo ženklas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FAD8D-6931-4AF9-AA19-2B37BA596388}" type="slidenum">
              <a:rPr lang="lt-LT" altLang="en-US"/>
              <a:pPr/>
              <a:t>20</a:t>
            </a:fld>
            <a:endParaRPr lang="lt-LT" altLang="en-US"/>
          </a:p>
        </p:txBody>
      </p:sp>
    </p:spTree>
  </p:cSld>
  <p:clrMapOvr>
    <a:masterClrMapping/>
  </p:clrMapOvr>
  <p:transition spd="med"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ntraštė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7613650" cy="668338"/>
          </a:xfrm>
        </p:spPr>
        <p:txBody>
          <a:bodyPr/>
          <a:lstStyle/>
          <a:p>
            <a:pPr algn="ctr"/>
            <a:r>
              <a:rPr lang="lt-LT" altLang="lt-LT" b="1" smtClean="0"/>
              <a:t>Daugiabučių gyvenamųjų namų renovacijos                                 ( modernizacijos)  </a:t>
            </a:r>
            <a:r>
              <a:rPr lang="lt-LT" altLang="lt-LT" b="1" smtClean="0">
                <a:latin typeface="Algerian" pitchFamily="82" charset="0"/>
              </a:rPr>
              <a:t>5 Etapas</a:t>
            </a:r>
            <a:r>
              <a:rPr lang="lt-LT" altLang="lt-LT" b="1" smtClean="0"/>
              <a:t>, Plungės mieste</a:t>
            </a:r>
            <a:endParaRPr lang="lt-LT" altLang="lt-LT" smtClean="0"/>
          </a:p>
        </p:txBody>
      </p:sp>
      <p:pic>
        <p:nvPicPr>
          <p:cNvPr id="6" name="Turinio vietos rezervavimo ženklas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3167628"/>
            <a:ext cx="4705664" cy="3466385"/>
          </a:xfrm>
        </p:spPr>
      </p:pic>
      <p:sp>
        <p:nvSpPr>
          <p:cNvPr id="43012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539552" y="1340769"/>
            <a:ext cx="6984776" cy="1224136"/>
          </a:xfrm>
        </p:spPr>
        <p:txBody>
          <a:bodyPr/>
          <a:lstStyle/>
          <a:p>
            <a:pPr algn="just"/>
            <a:endParaRPr lang="lt-LT" altLang="lt-LT" b="1" dirty="0" smtClean="0"/>
          </a:p>
          <a:p>
            <a:pPr algn="just">
              <a:buFont typeface="Arial" charset="0"/>
              <a:buChar char="•"/>
            </a:pPr>
            <a:r>
              <a:rPr lang="lt-LT" altLang="lt-LT" sz="2000" dirty="0" smtClean="0">
                <a:latin typeface="Times New Roman" pitchFamily="18" charset="0"/>
                <a:cs typeface="Times New Roman" pitchFamily="18" charset="0"/>
              </a:rPr>
              <a:t> Per 5 etapo periodą, 2018-2021m. daugiabučių </a:t>
            </a:r>
          </a:p>
          <a:p>
            <a:pPr algn="just"/>
            <a:r>
              <a:rPr lang="lt-LT" altLang="lt-LT" sz="2000" dirty="0" smtClean="0">
                <a:latin typeface="Times New Roman" pitchFamily="18" charset="0"/>
                <a:cs typeface="Times New Roman" pitchFamily="18" charset="0"/>
              </a:rPr>
              <a:t>namų atnaujinimo (modernizavimo ) projekte vykstančiame šiuo metu dalyvauja </a:t>
            </a:r>
            <a:r>
              <a:rPr lang="lt-LT" altLang="lt-LT" sz="2000" b="1" dirty="0" smtClean="0">
                <a:latin typeface="Times New Roman" pitchFamily="18" charset="0"/>
                <a:cs typeface="Times New Roman" pitchFamily="18" charset="0"/>
              </a:rPr>
              <a:t>17 daugiabučių gyvenamųjų namų.</a:t>
            </a:r>
          </a:p>
          <a:p>
            <a:pPr algn="just">
              <a:buFont typeface="Arial" charset="0"/>
              <a:buChar char="•"/>
            </a:pPr>
            <a:r>
              <a:rPr lang="lt-LT" altLang="lt-L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lt-LT" sz="2000" dirty="0" smtClean="0">
                <a:latin typeface="Times New Roman" pitchFamily="18" charset="0"/>
                <a:cs typeface="Times New Roman" pitchFamily="18" charset="0"/>
              </a:rPr>
              <a:t>5 etapo investicija </a:t>
            </a:r>
            <a:r>
              <a:rPr lang="lt-LT" altLang="lt-LT" sz="2000" b="1" dirty="0" smtClean="0">
                <a:latin typeface="Times New Roman" pitchFamily="18" charset="0"/>
                <a:cs typeface="Times New Roman" pitchFamily="18" charset="0"/>
              </a:rPr>
              <a:t>: 11292507,41 </a:t>
            </a:r>
            <a:r>
              <a:rPr lang="lt-LT" altLang="lt-LT" sz="2000" b="1" dirty="0" err="1" smtClean="0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lt-LT" altLang="lt-LT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lt-LT" altLang="lt-LT" dirty="0" smtClean="0"/>
          </a:p>
        </p:txBody>
      </p:sp>
      <p:sp>
        <p:nvSpPr>
          <p:cNvPr id="43013" name="Skaidrės numerio vietos rezervavimo ženklas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A4BE87-60BA-493E-A287-EE8D1565EC8A}" type="slidenum">
              <a:rPr lang="lt-LT" altLang="en-US"/>
              <a:pPr/>
              <a:t>21</a:t>
            </a:fld>
            <a:endParaRPr lang="lt-LT" altLang="en-US"/>
          </a:p>
        </p:txBody>
      </p:sp>
    </p:spTree>
  </p:cSld>
  <p:clrMapOvr>
    <a:masterClrMapping/>
  </p:clrMapOvr>
  <p:transition spd="med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ntraštė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307975"/>
          </a:xfrm>
        </p:spPr>
        <p:txBody>
          <a:bodyPr/>
          <a:lstStyle/>
          <a:p>
            <a:endParaRPr lang="lt-LT" altLang="lt-LT" smtClean="0"/>
          </a:p>
        </p:txBody>
      </p:sp>
      <p:graphicFrame>
        <p:nvGraphicFramePr>
          <p:cNvPr id="7" name="Turinio vietos rezervavimo ženklas 6">
            <a:extLst>
              <a:ext uri="{FF2B5EF4-FFF2-40B4-BE49-F238E27FC236}">
                <a16:creationId xmlns="" xmlns:a16="http://schemas.microsoft.com/office/drawing/2014/main" id="{F947A9B7-7522-4E07-90D0-1983692C21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39952" y="620688"/>
          <a:ext cx="46805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FC06DEE1-FA13-4B95-9AEA-55DACFEDF26D}"/>
              </a:ext>
            </a:extLst>
          </p:cNvPr>
          <p:cNvGraphicFramePr/>
          <p:nvPr/>
        </p:nvGraphicFramePr>
        <p:xfrm>
          <a:off x="1979712" y="332656"/>
          <a:ext cx="489654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4037" name="Skaidrės numerio vietos rezervavimo ženklas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3701D1-32E2-45A7-880E-506C5A57327D}" type="slidenum">
              <a:rPr lang="lt-LT" altLang="en-US"/>
              <a:pPr/>
              <a:t>22</a:t>
            </a:fld>
            <a:endParaRPr lang="lt-LT" alt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ntraštė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/>
          <a:p>
            <a:endParaRPr lang="lt-LT" altLang="lt-LT" smtClean="0"/>
          </a:p>
        </p:txBody>
      </p:sp>
      <p:sp>
        <p:nvSpPr>
          <p:cNvPr id="45059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/>
          <a:p>
            <a:endParaRPr lang="lt-LT" altLang="lt-LT" smtClean="0"/>
          </a:p>
        </p:txBody>
      </p:sp>
      <p:sp>
        <p:nvSpPr>
          <p:cNvPr id="45060" name="Skaidrės numerio vietos rezervavimo ženklas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6A7D54-EC60-4776-A8B6-1E6812F78DF5}" type="slidenum">
              <a:rPr lang="lt-LT" altLang="en-US"/>
              <a:pPr/>
              <a:t>23</a:t>
            </a:fld>
            <a:endParaRPr lang="lt-LT" altLang="en-US"/>
          </a:p>
        </p:txBody>
      </p:sp>
      <p:pic>
        <p:nvPicPr>
          <p:cNvPr id="45061" name="Turinio vietos rezervavimo ženklas 7" descr="5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16632"/>
            <a:ext cx="6768752" cy="6472015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avadinima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7883525" cy="739775"/>
          </a:xfrm>
        </p:spPr>
        <p:txBody>
          <a:bodyPr/>
          <a:lstStyle/>
          <a:p>
            <a:pPr algn="ctr"/>
            <a:r>
              <a:rPr lang="lt-LT" altLang="lt-LT" b="1" dirty="0" smtClean="0"/>
              <a:t>Daugiabučių gyvenamųjų namų renovacijos                                    ( modernizacijos)  </a:t>
            </a:r>
            <a:r>
              <a:rPr lang="lt-LT" altLang="lt-LT" b="1" dirty="0" smtClean="0">
                <a:latin typeface="Algerian" pitchFamily="82" charset="0"/>
              </a:rPr>
              <a:t>6 Etapas</a:t>
            </a:r>
            <a:r>
              <a:rPr lang="lt-LT" altLang="lt-LT" b="1" dirty="0" smtClean="0"/>
              <a:t>, Plungės mieste</a:t>
            </a:r>
            <a:endParaRPr lang="lt-LT" dirty="0" smtClean="0"/>
          </a:p>
        </p:txBody>
      </p:sp>
      <p:pic>
        <p:nvPicPr>
          <p:cNvPr id="6" name="Turinio vietos rezervavimo ženklas 5" descr="fitbig.7f8b102812fcc6822484aca44b56ca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501008"/>
            <a:ext cx="3926213" cy="3140968"/>
          </a:xfrm>
        </p:spPr>
      </p:pic>
      <p:sp>
        <p:nvSpPr>
          <p:cNvPr id="4608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755576" y="2060848"/>
            <a:ext cx="8136904" cy="151216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lt-LT" altLang="lt-LT" sz="2400" dirty="0" smtClean="0"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lt-LT" altLang="lt-LT" sz="2400" b="1" dirty="0" smtClean="0">
                <a:latin typeface="Times New Roman" pitchFamily="18" charset="0"/>
                <a:cs typeface="Times New Roman" pitchFamily="18" charset="0"/>
              </a:rPr>
              <a:t>6 etapo </a:t>
            </a:r>
            <a:r>
              <a:rPr lang="lt-LT" altLang="lt-LT" sz="2400" dirty="0" smtClean="0">
                <a:latin typeface="Times New Roman" pitchFamily="18" charset="0"/>
                <a:cs typeface="Times New Roman" pitchFamily="18" charset="0"/>
              </a:rPr>
              <a:t>periodą, 2019-2022m. daugiabučių namų atnaujinimo (modernizavimo ) projekte dalyvauja</a:t>
            </a:r>
            <a:br>
              <a:rPr lang="lt-LT" altLang="lt-LT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altLang="lt-LT" sz="2400" b="1" dirty="0" smtClean="0">
                <a:latin typeface="Times New Roman" pitchFamily="18" charset="0"/>
                <a:cs typeface="Times New Roman" pitchFamily="18" charset="0"/>
              </a:rPr>
              <a:t>21-eri </a:t>
            </a:r>
            <a:r>
              <a:rPr lang="lt-LT" altLang="lt-LT" sz="2400" dirty="0" smtClean="0">
                <a:latin typeface="Times New Roman" pitchFamily="18" charset="0"/>
                <a:cs typeface="Times New Roman" pitchFamily="18" charset="0"/>
              </a:rPr>
              <a:t>daugiabučiai gyvenamieji namai</a:t>
            </a:r>
            <a:r>
              <a:rPr lang="lt-LT" altLang="lt-LT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lt-LT" altLang="lt-LT" sz="2400" dirty="0" smtClean="0">
                <a:latin typeface="Times New Roman" pitchFamily="18" charset="0"/>
                <a:cs typeface="Times New Roman" pitchFamily="18" charset="0"/>
              </a:rPr>
              <a:t> numatoma 6 etapo investicija </a:t>
            </a:r>
            <a:r>
              <a:rPr lang="lt-LT" altLang="lt-LT" sz="2400" b="1" dirty="0" smtClean="0">
                <a:latin typeface="Times New Roman" pitchFamily="18" charset="0"/>
                <a:cs typeface="Times New Roman" pitchFamily="18" charset="0"/>
              </a:rPr>
              <a:t>:12600000 </a:t>
            </a:r>
            <a:r>
              <a:rPr lang="lt-LT" altLang="lt-LT" sz="2400" b="1" dirty="0" err="1" smtClean="0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lt-LT" altLang="lt-LT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lt-LT" dirty="0" smtClean="0"/>
          </a:p>
        </p:txBody>
      </p:sp>
      <p:sp>
        <p:nvSpPr>
          <p:cNvPr id="46085" name="Skaidrės numerio vietos rezervavimo ženklas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8E9CAB-47E1-41D8-9BF9-99BC872FF6F1}" type="slidenum">
              <a:rPr lang="lt-LT" altLang="en-US"/>
              <a:pPr/>
              <a:t>24</a:t>
            </a:fld>
            <a:endParaRPr lang="lt-LT" altLang="en-US"/>
          </a:p>
        </p:txBody>
      </p:sp>
    </p:spTree>
  </p:cSld>
  <p:clrMapOvr>
    <a:masterClrMapping/>
  </p:clrMapOvr>
  <p:transition spd="med">
    <p:push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>
          <a:xfrm>
            <a:off x="5580112" y="6481611"/>
            <a:ext cx="2674620" cy="3763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21E632D8-AC7A-48A1-98BE-D11860B5088F}" type="slidenum">
              <a:rPr lang="lt-LT" altLang="en-US" sz="1600" smtClean="0">
                <a:solidFill>
                  <a:schemeClr val="tx1"/>
                </a:solidFill>
              </a:rPr>
              <a:pPr/>
              <a:t>25</a:t>
            </a:fld>
            <a:endParaRPr lang="lt-LT" altLang="en-US" sz="1600">
              <a:solidFill>
                <a:schemeClr val="tx1"/>
              </a:solidFill>
            </a:endParaRPr>
          </a:p>
        </p:txBody>
      </p:sp>
      <p:grpSp>
        <p:nvGrpSpPr>
          <p:cNvPr id="6" name="Grupė 5"/>
          <p:cNvGrpSpPr/>
          <p:nvPr/>
        </p:nvGrpSpPr>
        <p:grpSpPr>
          <a:xfrm>
            <a:off x="1389906" y="829221"/>
            <a:ext cx="6084676" cy="879243"/>
            <a:chOff x="0" y="62317"/>
            <a:chExt cx="4680520" cy="852930"/>
          </a:xfrm>
        </p:grpSpPr>
        <p:sp>
          <p:nvSpPr>
            <p:cNvPr id="58" name="Suapvalintas stačiakampis 57"/>
            <p:cNvSpPr/>
            <p:nvPr/>
          </p:nvSpPr>
          <p:spPr>
            <a:xfrm>
              <a:off x="0" y="62317"/>
              <a:ext cx="4680520" cy="85293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9" name="Suapvalintas stačiakampis 4"/>
            <p:cNvSpPr/>
            <p:nvPr/>
          </p:nvSpPr>
          <p:spPr>
            <a:xfrm>
              <a:off x="41637" y="103954"/>
              <a:ext cx="4597246" cy="769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kern="1200" dirty="0">
                  <a:solidFill>
                    <a:schemeClr val="tx1"/>
                  </a:solidFill>
                </a:rPr>
                <a:t>DAUGIABUČIŲ NAMU ATNAUJINIMO (MODERNIZAVIMO) </a:t>
              </a:r>
            </a:p>
          </p:txBody>
        </p:sp>
      </p:grpSp>
      <p:grpSp>
        <p:nvGrpSpPr>
          <p:cNvPr id="7" name="Grupė 6"/>
          <p:cNvGrpSpPr/>
          <p:nvPr/>
        </p:nvGrpSpPr>
        <p:grpSpPr>
          <a:xfrm>
            <a:off x="1353902" y="1412196"/>
            <a:ext cx="6084676" cy="247249"/>
            <a:chOff x="0" y="626378"/>
            <a:chExt cx="4680520" cy="239850"/>
          </a:xfrm>
        </p:grpSpPr>
        <p:sp>
          <p:nvSpPr>
            <p:cNvPr id="56" name="Suapvalintas stačiakampis 55"/>
            <p:cNvSpPr/>
            <p:nvPr/>
          </p:nvSpPr>
          <p:spPr>
            <a:xfrm>
              <a:off x="0" y="626378"/>
              <a:ext cx="4680520" cy="239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7" name="Suapvalintas stačiakampis 6"/>
            <p:cNvSpPr/>
            <p:nvPr/>
          </p:nvSpPr>
          <p:spPr>
            <a:xfrm>
              <a:off x="11709" y="638087"/>
              <a:ext cx="4657102" cy="216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b="1" kern="1200" dirty="0">
                  <a:solidFill>
                    <a:schemeClr val="tx1"/>
                  </a:solidFill>
                </a:rPr>
                <a:t>6 ETAPO</a:t>
              </a:r>
              <a:r>
                <a:rPr lang="lt-LT" sz="1600" kern="1200" dirty="0">
                  <a:solidFill>
                    <a:schemeClr val="tx1"/>
                  </a:solidFill>
                </a:rPr>
                <a:t> SĄRAŠAS:</a:t>
              </a:r>
            </a:p>
          </p:txBody>
        </p:sp>
      </p:grpSp>
      <p:grpSp>
        <p:nvGrpSpPr>
          <p:cNvPr id="8" name="Grupė 7"/>
          <p:cNvGrpSpPr/>
          <p:nvPr/>
        </p:nvGrpSpPr>
        <p:grpSpPr>
          <a:xfrm>
            <a:off x="1353902" y="1998516"/>
            <a:ext cx="6084676" cy="247249"/>
            <a:chOff x="0" y="1212698"/>
            <a:chExt cx="4680520" cy="239850"/>
          </a:xfrm>
        </p:grpSpPr>
        <p:sp>
          <p:nvSpPr>
            <p:cNvPr id="54" name="Suapvalintas stačiakampis 53"/>
            <p:cNvSpPr/>
            <p:nvPr/>
          </p:nvSpPr>
          <p:spPr>
            <a:xfrm>
              <a:off x="0" y="1212698"/>
              <a:ext cx="4680520" cy="239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5" name="Suapvalintas stačiakampis 8"/>
            <p:cNvSpPr/>
            <p:nvPr/>
          </p:nvSpPr>
          <p:spPr>
            <a:xfrm>
              <a:off x="11709" y="1224407"/>
              <a:ext cx="4657102" cy="216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kern="1200" dirty="0">
                  <a:solidFill>
                    <a:schemeClr val="tx1"/>
                  </a:solidFill>
                </a:rPr>
                <a:t>NAMO ADRESAS</a:t>
              </a:r>
            </a:p>
          </p:txBody>
        </p:sp>
      </p:grpSp>
      <p:grpSp>
        <p:nvGrpSpPr>
          <p:cNvPr id="9" name="Grupė 8"/>
          <p:cNvGrpSpPr/>
          <p:nvPr/>
        </p:nvGrpSpPr>
        <p:grpSpPr>
          <a:xfrm>
            <a:off x="1353902" y="2267166"/>
            <a:ext cx="6084676" cy="247249"/>
            <a:chOff x="0" y="1481348"/>
            <a:chExt cx="4680520" cy="239850"/>
          </a:xfrm>
        </p:grpSpPr>
        <p:sp>
          <p:nvSpPr>
            <p:cNvPr id="52" name="Suapvalintas stačiakampis 51"/>
            <p:cNvSpPr/>
            <p:nvPr/>
          </p:nvSpPr>
          <p:spPr>
            <a:xfrm>
              <a:off x="0" y="1481348"/>
              <a:ext cx="4680520" cy="239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3" name="Suapvalintas stačiakampis 10"/>
            <p:cNvSpPr/>
            <p:nvPr/>
          </p:nvSpPr>
          <p:spPr>
            <a:xfrm>
              <a:off x="11709" y="1493057"/>
              <a:ext cx="4657102" cy="216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kern="1200" dirty="0">
                  <a:solidFill>
                    <a:schemeClr val="tx1"/>
                  </a:solidFill>
                </a:rPr>
                <a:t>1.DARIAUS IR GIRĖNO  45                                           16. V. MAČERNIO 11.</a:t>
              </a:r>
            </a:p>
          </p:txBody>
        </p:sp>
      </p:grpSp>
      <p:grpSp>
        <p:nvGrpSpPr>
          <p:cNvPr id="10" name="Grupė 9"/>
          <p:cNvGrpSpPr/>
          <p:nvPr/>
        </p:nvGrpSpPr>
        <p:grpSpPr>
          <a:xfrm>
            <a:off x="1353902" y="2535816"/>
            <a:ext cx="6084676" cy="247249"/>
            <a:chOff x="0" y="1749998"/>
            <a:chExt cx="4680520" cy="239850"/>
          </a:xfrm>
        </p:grpSpPr>
        <p:sp>
          <p:nvSpPr>
            <p:cNvPr id="50" name="Suapvalintas stačiakampis 49"/>
            <p:cNvSpPr/>
            <p:nvPr/>
          </p:nvSpPr>
          <p:spPr>
            <a:xfrm>
              <a:off x="0" y="1749998"/>
              <a:ext cx="4680520" cy="239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1" name="Suapvalintas stačiakampis 12"/>
            <p:cNvSpPr/>
            <p:nvPr/>
          </p:nvSpPr>
          <p:spPr>
            <a:xfrm>
              <a:off x="11709" y="1761707"/>
              <a:ext cx="4657102" cy="216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kern="1200" dirty="0">
                  <a:solidFill>
                    <a:schemeClr val="tx1"/>
                  </a:solidFill>
                </a:rPr>
                <a:t>2.DARIAUS IR GIRĖNO  47                                           17.V. MAČERNIO G. 7  </a:t>
              </a:r>
            </a:p>
          </p:txBody>
        </p:sp>
      </p:grpSp>
      <p:grpSp>
        <p:nvGrpSpPr>
          <p:cNvPr id="11" name="Grupė 10"/>
          <p:cNvGrpSpPr/>
          <p:nvPr/>
        </p:nvGrpSpPr>
        <p:grpSpPr>
          <a:xfrm>
            <a:off x="1353902" y="2804466"/>
            <a:ext cx="6084676" cy="247249"/>
            <a:chOff x="0" y="2018648"/>
            <a:chExt cx="4680520" cy="239850"/>
          </a:xfrm>
        </p:grpSpPr>
        <p:sp>
          <p:nvSpPr>
            <p:cNvPr id="48" name="Suapvalintas stačiakampis 47"/>
            <p:cNvSpPr/>
            <p:nvPr/>
          </p:nvSpPr>
          <p:spPr>
            <a:xfrm>
              <a:off x="0" y="2018648"/>
              <a:ext cx="4680520" cy="239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9" name="Suapvalintas stačiakampis 14"/>
            <p:cNvSpPr/>
            <p:nvPr/>
          </p:nvSpPr>
          <p:spPr>
            <a:xfrm>
              <a:off x="11709" y="2030357"/>
              <a:ext cx="4657102" cy="216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kern="1200" dirty="0">
                  <a:solidFill>
                    <a:schemeClr val="tx1"/>
                  </a:solidFill>
                </a:rPr>
                <a:t>3.DARIAUS IR GIRĖNO  43                                           18.TELŠIŲ G. 30     </a:t>
              </a:r>
            </a:p>
          </p:txBody>
        </p:sp>
      </p:grpSp>
      <p:grpSp>
        <p:nvGrpSpPr>
          <p:cNvPr id="12" name="Grupė 11"/>
          <p:cNvGrpSpPr/>
          <p:nvPr/>
        </p:nvGrpSpPr>
        <p:grpSpPr>
          <a:xfrm>
            <a:off x="1353902" y="3073116"/>
            <a:ext cx="6084676" cy="247249"/>
            <a:chOff x="0" y="2287298"/>
            <a:chExt cx="4680520" cy="239850"/>
          </a:xfrm>
        </p:grpSpPr>
        <p:sp>
          <p:nvSpPr>
            <p:cNvPr id="46" name="Suapvalintas stačiakampis 45"/>
            <p:cNvSpPr/>
            <p:nvPr/>
          </p:nvSpPr>
          <p:spPr>
            <a:xfrm>
              <a:off x="0" y="2287298"/>
              <a:ext cx="4680520" cy="239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7" name="Suapvalintas stačiakampis 16"/>
            <p:cNvSpPr/>
            <p:nvPr/>
          </p:nvSpPr>
          <p:spPr>
            <a:xfrm>
              <a:off x="11709" y="2299007"/>
              <a:ext cx="4657102" cy="216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kern="1200" dirty="0">
                  <a:solidFill>
                    <a:schemeClr val="tx1"/>
                  </a:solidFill>
                </a:rPr>
                <a:t>4.DARIAUS IR GIRĖNO   40                                          19.LAISVĖS ALĖJA 15</a:t>
              </a:r>
            </a:p>
          </p:txBody>
        </p:sp>
      </p:grpSp>
      <p:grpSp>
        <p:nvGrpSpPr>
          <p:cNvPr id="13" name="Grupė 12"/>
          <p:cNvGrpSpPr/>
          <p:nvPr/>
        </p:nvGrpSpPr>
        <p:grpSpPr>
          <a:xfrm>
            <a:off x="1353902" y="3341766"/>
            <a:ext cx="6084676" cy="247249"/>
            <a:chOff x="0" y="2555948"/>
            <a:chExt cx="4680520" cy="239850"/>
          </a:xfrm>
        </p:grpSpPr>
        <p:sp>
          <p:nvSpPr>
            <p:cNvPr id="44" name="Suapvalintas stačiakampis 43"/>
            <p:cNvSpPr/>
            <p:nvPr/>
          </p:nvSpPr>
          <p:spPr>
            <a:xfrm>
              <a:off x="0" y="2555948"/>
              <a:ext cx="4680520" cy="239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5" name="Suapvalintas stačiakampis 18"/>
            <p:cNvSpPr/>
            <p:nvPr/>
          </p:nvSpPr>
          <p:spPr>
            <a:xfrm>
              <a:off x="11709" y="2567657"/>
              <a:ext cx="4657102" cy="216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kern="1200" dirty="0">
                  <a:solidFill>
                    <a:schemeClr val="tx1"/>
                  </a:solidFill>
                </a:rPr>
                <a:t>5.LENTPJŪVĖS G.,3                                                       20.LAISVĖ AL.5</a:t>
              </a:r>
            </a:p>
          </p:txBody>
        </p:sp>
      </p:grpSp>
      <p:grpSp>
        <p:nvGrpSpPr>
          <p:cNvPr id="14" name="Grupė 13"/>
          <p:cNvGrpSpPr/>
          <p:nvPr/>
        </p:nvGrpSpPr>
        <p:grpSpPr>
          <a:xfrm>
            <a:off x="1353902" y="3610416"/>
            <a:ext cx="6084676" cy="247249"/>
            <a:chOff x="0" y="2824598"/>
            <a:chExt cx="4680520" cy="239850"/>
          </a:xfrm>
        </p:grpSpPr>
        <p:sp>
          <p:nvSpPr>
            <p:cNvPr id="42" name="Suapvalintas stačiakampis 41"/>
            <p:cNvSpPr/>
            <p:nvPr/>
          </p:nvSpPr>
          <p:spPr>
            <a:xfrm>
              <a:off x="0" y="2824598"/>
              <a:ext cx="4680520" cy="239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3" name="Suapvalintas stačiakampis 20"/>
            <p:cNvSpPr/>
            <p:nvPr/>
          </p:nvSpPr>
          <p:spPr>
            <a:xfrm>
              <a:off x="11709" y="2836307"/>
              <a:ext cx="4657102" cy="216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kern="1200" dirty="0">
                  <a:solidFill>
                    <a:schemeClr val="tx1"/>
                  </a:solidFill>
                </a:rPr>
                <a:t>6.A. JUCIO G. 36.                                                           21.TELŠIŲ 16</a:t>
              </a:r>
            </a:p>
          </p:txBody>
        </p:sp>
      </p:grpSp>
      <p:grpSp>
        <p:nvGrpSpPr>
          <p:cNvPr id="15" name="Grupė 14"/>
          <p:cNvGrpSpPr/>
          <p:nvPr/>
        </p:nvGrpSpPr>
        <p:grpSpPr>
          <a:xfrm>
            <a:off x="1353902" y="3879066"/>
            <a:ext cx="6084676" cy="247249"/>
            <a:chOff x="0" y="3093248"/>
            <a:chExt cx="4680520" cy="239850"/>
          </a:xfrm>
        </p:grpSpPr>
        <p:sp>
          <p:nvSpPr>
            <p:cNvPr id="40" name="Suapvalintas stačiakampis 39"/>
            <p:cNvSpPr/>
            <p:nvPr/>
          </p:nvSpPr>
          <p:spPr>
            <a:xfrm>
              <a:off x="0" y="3093248"/>
              <a:ext cx="4680520" cy="239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1" name="Suapvalintas stačiakampis 22"/>
            <p:cNvSpPr/>
            <p:nvPr/>
          </p:nvSpPr>
          <p:spPr>
            <a:xfrm>
              <a:off x="11709" y="3104957"/>
              <a:ext cx="4657102" cy="216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kern="1200" dirty="0">
                  <a:solidFill>
                    <a:schemeClr val="tx1"/>
                  </a:solidFill>
                </a:rPr>
                <a:t>7. A. JUCIO G. 16</a:t>
              </a:r>
            </a:p>
          </p:txBody>
        </p:sp>
      </p:grpSp>
      <p:grpSp>
        <p:nvGrpSpPr>
          <p:cNvPr id="16" name="Grupė 15"/>
          <p:cNvGrpSpPr/>
          <p:nvPr/>
        </p:nvGrpSpPr>
        <p:grpSpPr>
          <a:xfrm>
            <a:off x="1353902" y="4147716"/>
            <a:ext cx="6084676" cy="247249"/>
            <a:chOff x="0" y="3361898"/>
            <a:chExt cx="4680520" cy="239850"/>
          </a:xfrm>
        </p:grpSpPr>
        <p:sp>
          <p:nvSpPr>
            <p:cNvPr id="38" name="Suapvalintas stačiakampis 37"/>
            <p:cNvSpPr/>
            <p:nvPr/>
          </p:nvSpPr>
          <p:spPr>
            <a:xfrm>
              <a:off x="0" y="3361898"/>
              <a:ext cx="4680520" cy="239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9" name="Suapvalintas stačiakampis 24"/>
            <p:cNvSpPr/>
            <p:nvPr/>
          </p:nvSpPr>
          <p:spPr>
            <a:xfrm>
              <a:off x="11709" y="3373607"/>
              <a:ext cx="4657102" cy="216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kern="1200" dirty="0">
                  <a:solidFill>
                    <a:schemeClr val="tx1"/>
                  </a:solidFill>
                </a:rPr>
                <a:t>8.BIRUTĖS  G. 30</a:t>
              </a:r>
            </a:p>
          </p:txBody>
        </p:sp>
      </p:grpSp>
      <p:grpSp>
        <p:nvGrpSpPr>
          <p:cNvPr id="17" name="Grupė 16"/>
          <p:cNvGrpSpPr/>
          <p:nvPr/>
        </p:nvGrpSpPr>
        <p:grpSpPr>
          <a:xfrm>
            <a:off x="1353902" y="4416366"/>
            <a:ext cx="6084676" cy="247249"/>
            <a:chOff x="0" y="3630548"/>
            <a:chExt cx="4680520" cy="239850"/>
          </a:xfrm>
        </p:grpSpPr>
        <p:sp>
          <p:nvSpPr>
            <p:cNvPr id="36" name="Suapvalintas stačiakampis 35"/>
            <p:cNvSpPr/>
            <p:nvPr/>
          </p:nvSpPr>
          <p:spPr>
            <a:xfrm>
              <a:off x="0" y="3630548"/>
              <a:ext cx="4680520" cy="239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7" name="Suapvalintas stačiakampis 26"/>
            <p:cNvSpPr/>
            <p:nvPr/>
          </p:nvSpPr>
          <p:spPr>
            <a:xfrm>
              <a:off x="11709" y="3642257"/>
              <a:ext cx="4657102" cy="216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kern="1200" dirty="0">
                  <a:solidFill>
                    <a:schemeClr val="tx1"/>
                  </a:solidFill>
                </a:rPr>
                <a:t>9.BIRUTĖS G.  87</a:t>
              </a:r>
            </a:p>
          </p:txBody>
        </p:sp>
      </p:grpSp>
      <p:grpSp>
        <p:nvGrpSpPr>
          <p:cNvPr id="18" name="Grupė 17"/>
          <p:cNvGrpSpPr/>
          <p:nvPr/>
        </p:nvGrpSpPr>
        <p:grpSpPr>
          <a:xfrm>
            <a:off x="1353902" y="4685016"/>
            <a:ext cx="6084676" cy="247249"/>
            <a:chOff x="0" y="3899198"/>
            <a:chExt cx="4680520" cy="239850"/>
          </a:xfrm>
        </p:grpSpPr>
        <p:sp>
          <p:nvSpPr>
            <p:cNvPr id="34" name="Suapvalintas stačiakampis 33"/>
            <p:cNvSpPr/>
            <p:nvPr/>
          </p:nvSpPr>
          <p:spPr>
            <a:xfrm>
              <a:off x="0" y="3899198"/>
              <a:ext cx="4680520" cy="239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5" name="Suapvalintas stačiakampis 28"/>
            <p:cNvSpPr/>
            <p:nvPr/>
          </p:nvSpPr>
          <p:spPr>
            <a:xfrm>
              <a:off x="11709" y="3910907"/>
              <a:ext cx="4657102" cy="216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kern="1200" dirty="0">
                  <a:solidFill>
                    <a:schemeClr val="tx1"/>
                  </a:solidFill>
                </a:rPr>
                <a:t>10.VYTAUTO G.  22</a:t>
              </a:r>
            </a:p>
          </p:txBody>
        </p:sp>
      </p:grpSp>
      <p:grpSp>
        <p:nvGrpSpPr>
          <p:cNvPr id="19" name="Grupė 18"/>
          <p:cNvGrpSpPr/>
          <p:nvPr/>
        </p:nvGrpSpPr>
        <p:grpSpPr>
          <a:xfrm>
            <a:off x="1353902" y="4953666"/>
            <a:ext cx="6084676" cy="247249"/>
            <a:chOff x="0" y="4167848"/>
            <a:chExt cx="4680520" cy="239850"/>
          </a:xfrm>
        </p:grpSpPr>
        <p:sp>
          <p:nvSpPr>
            <p:cNvPr id="32" name="Suapvalintas stačiakampis 31"/>
            <p:cNvSpPr/>
            <p:nvPr/>
          </p:nvSpPr>
          <p:spPr>
            <a:xfrm>
              <a:off x="0" y="4167848"/>
              <a:ext cx="4680520" cy="239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3" name="Suapvalintas stačiakampis 30"/>
            <p:cNvSpPr/>
            <p:nvPr/>
          </p:nvSpPr>
          <p:spPr>
            <a:xfrm>
              <a:off x="11709" y="4179557"/>
              <a:ext cx="4657102" cy="216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kern="1200" dirty="0">
                  <a:solidFill>
                    <a:schemeClr val="tx1"/>
                  </a:solidFill>
                </a:rPr>
                <a:t>11.PRAMONĖS 2</a:t>
              </a:r>
            </a:p>
          </p:txBody>
        </p:sp>
      </p:grpSp>
      <p:grpSp>
        <p:nvGrpSpPr>
          <p:cNvPr id="20" name="Grupė 19"/>
          <p:cNvGrpSpPr/>
          <p:nvPr/>
        </p:nvGrpSpPr>
        <p:grpSpPr>
          <a:xfrm>
            <a:off x="1353902" y="5222316"/>
            <a:ext cx="6084676" cy="247249"/>
            <a:chOff x="0" y="4436498"/>
            <a:chExt cx="4680520" cy="239850"/>
          </a:xfrm>
        </p:grpSpPr>
        <p:sp>
          <p:nvSpPr>
            <p:cNvPr id="30" name="Suapvalintas stačiakampis 29"/>
            <p:cNvSpPr/>
            <p:nvPr/>
          </p:nvSpPr>
          <p:spPr>
            <a:xfrm>
              <a:off x="0" y="4436498"/>
              <a:ext cx="4680520" cy="239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1" name="Suapvalintas stačiakampis 32"/>
            <p:cNvSpPr/>
            <p:nvPr/>
          </p:nvSpPr>
          <p:spPr>
            <a:xfrm>
              <a:off x="11709" y="4448207"/>
              <a:ext cx="4657102" cy="216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kern="1200" dirty="0">
                  <a:solidFill>
                    <a:schemeClr val="tx1"/>
                  </a:solidFill>
                </a:rPr>
                <a:t>12.MAČERNIO 27</a:t>
              </a:r>
            </a:p>
          </p:txBody>
        </p:sp>
      </p:grpSp>
      <p:grpSp>
        <p:nvGrpSpPr>
          <p:cNvPr id="21" name="Grupė 20"/>
          <p:cNvGrpSpPr/>
          <p:nvPr/>
        </p:nvGrpSpPr>
        <p:grpSpPr>
          <a:xfrm>
            <a:off x="1353902" y="5490966"/>
            <a:ext cx="6084676" cy="247249"/>
            <a:chOff x="0" y="4705148"/>
            <a:chExt cx="4680520" cy="239850"/>
          </a:xfrm>
        </p:grpSpPr>
        <p:sp>
          <p:nvSpPr>
            <p:cNvPr id="28" name="Suapvalintas stačiakampis 27"/>
            <p:cNvSpPr/>
            <p:nvPr/>
          </p:nvSpPr>
          <p:spPr>
            <a:xfrm>
              <a:off x="0" y="4705148"/>
              <a:ext cx="4680520" cy="239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9" name="Suapvalintas stačiakampis 34"/>
            <p:cNvSpPr/>
            <p:nvPr/>
          </p:nvSpPr>
          <p:spPr>
            <a:xfrm>
              <a:off x="11709" y="4716857"/>
              <a:ext cx="4657102" cy="216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kern="1200" dirty="0">
                  <a:solidFill>
                    <a:schemeClr val="tx1"/>
                  </a:solidFill>
                </a:rPr>
                <a:t>13.KONČIAUS 8  (BENDRIJA)</a:t>
              </a:r>
            </a:p>
          </p:txBody>
        </p:sp>
      </p:grpSp>
      <p:grpSp>
        <p:nvGrpSpPr>
          <p:cNvPr id="22" name="Grupė 21"/>
          <p:cNvGrpSpPr/>
          <p:nvPr/>
        </p:nvGrpSpPr>
        <p:grpSpPr>
          <a:xfrm>
            <a:off x="1353902" y="5759616"/>
            <a:ext cx="6084676" cy="247249"/>
            <a:chOff x="0" y="4973798"/>
            <a:chExt cx="4680520" cy="239850"/>
          </a:xfrm>
        </p:grpSpPr>
        <p:sp>
          <p:nvSpPr>
            <p:cNvPr id="26" name="Suapvalintas stačiakampis 25"/>
            <p:cNvSpPr/>
            <p:nvPr/>
          </p:nvSpPr>
          <p:spPr>
            <a:xfrm>
              <a:off x="0" y="4973798"/>
              <a:ext cx="4680520" cy="239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7" name="Suapvalintas stačiakampis 36"/>
            <p:cNvSpPr/>
            <p:nvPr/>
          </p:nvSpPr>
          <p:spPr>
            <a:xfrm>
              <a:off x="11709" y="4985507"/>
              <a:ext cx="4657102" cy="216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kern="1200" dirty="0">
                  <a:solidFill>
                    <a:schemeClr val="tx1"/>
                  </a:solidFill>
                </a:rPr>
                <a:t>14.JUCIO 8   (BENDRIJA)</a:t>
              </a:r>
            </a:p>
          </p:txBody>
        </p:sp>
      </p:grpSp>
      <p:grpSp>
        <p:nvGrpSpPr>
          <p:cNvPr id="23" name="Grupė 22"/>
          <p:cNvGrpSpPr/>
          <p:nvPr/>
        </p:nvGrpSpPr>
        <p:grpSpPr>
          <a:xfrm>
            <a:off x="1353902" y="6028266"/>
            <a:ext cx="6084676" cy="247249"/>
            <a:chOff x="0" y="5242448"/>
            <a:chExt cx="4680520" cy="239850"/>
          </a:xfrm>
        </p:grpSpPr>
        <p:sp>
          <p:nvSpPr>
            <p:cNvPr id="24" name="Suapvalintas stačiakampis 23"/>
            <p:cNvSpPr/>
            <p:nvPr/>
          </p:nvSpPr>
          <p:spPr>
            <a:xfrm>
              <a:off x="0" y="5242448"/>
              <a:ext cx="4680520" cy="2398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5" name="Suapvalintas stačiakampis 38"/>
            <p:cNvSpPr/>
            <p:nvPr/>
          </p:nvSpPr>
          <p:spPr>
            <a:xfrm>
              <a:off x="11709" y="5254157"/>
              <a:ext cx="4657102" cy="216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1600" kern="1200" dirty="0">
                  <a:solidFill>
                    <a:schemeClr val="tx1"/>
                  </a:solidFill>
                </a:rPr>
                <a:t>15.LAISVE AL 9(BENDRIJA)</a:t>
              </a:r>
            </a:p>
          </p:txBody>
        </p:sp>
      </p:grpSp>
    </p:spTree>
  </p:cSld>
  <p:clrMapOvr>
    <a:masterClrMapping/>
  </p:clrMapOvr>
  <p:transition spd="med">
    <p:push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ntraštė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/>
          <a:p>
            <a:endParaRPr lang="lt-LT" altLang="lt-LT" smtClean="0"/>
          </a:p>
        </p:txBody>
      </p:sp>
      <p:sp>
        <p:nvSpPr>
          <p:cNvPr id="47107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/>
          <a:p>
            <a:endParaRPr lang="lt-LT" altLang="lt-LT" smtClean="0"/>
          </a:p>
        </p:txBody>
      </p:sp>
      <p:sp>
        <p:nvSpPr>
          <p:cNvPr id="47108" name="Skaidrės numerio vietos rezervavimo ženklas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119D1E-3B92-4F84-A033-E645F78FA498}" type="slidenum">
              <a:rPr lang="lt-LT" altLang="en-US"/>
              <a:pPr/>
              <a:t>26</a:t>
            </a:fld>
            <a:endParaRPr lang="lt-LT" altLang="en-US"/>
          </a:p>
        </p:txBody>
      </p:sp>
      <p:pic>
        <p:nvPicPr>
          <p:cNvPr id="47109" name="Turinio vietos rezervavimo ženklas 7" descr="4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333375"/>
            <a:ext cx="6640785" cy="6090184"/>
          </a:xfrm>
        </p:spPr>
      </p:pic>
    </p:spTree>
  </p:cSld>
  <p:clrMapOvr>
    <a:masterClrMapping/>
  </p:clrMapOvr>
  <p:transition spd="med"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>
            <a:extLst>
              <a:ext uri="{FF2B5EF4-FFF2-40B4-BE49-F238E27FC236}">
                <a16:creationId xmlns="" xmlns:a16="http://schemas.microsoft.com/office/drawing/2014/main" id="{CC0DB9EC-1E9C-4979-9A69-A1282065D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888" y="188913"/>
            <a:ext cx="6813550" cy="792162"/>
          </a:xfrm>
        </p:spPr>
        <p:txBody>
          <a:bodyPr/>
          <a:lstStyle/>
          <a:p>
            <a:pPr>
              <a:defRPr/>
            </a:pPr>
            <a:r>
              <a:rPr lang="lt-LT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Valstybės paramos schema</a:t>
            </a:r>
            <a:endParaRPr lang="lt-LT" sz="3200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1143000" y="981075"/>
          <a:ext cx="7029450" cy="568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plit orient="vert"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ntraštė 5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13550" cy="1011237"/>
          </a:xfrm>
        </p:spPr>
        <p:txBody>
          <a:bodyPr/>
          <a:lstStyle/>
          <a:p>
            <a:r>
              <a:rPr lang="lt-LT" altLang="lt-LT" sz="3600" b="1" smtClean="0"/>
              <a:t>Problemos, su kuriomis susiduriama vykdant daugiabučių atnaujinimą.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0CB609E5-2FC4-4D6F-84B2-B2834A0462F3}"/>
              </a:ext>
            </a:extLst>
          </p:cNvPr>
          <p:cNvGraphicFramePr/>
          <p:nvPr/>
        </p:nvGraphicFramePr>
        <p:xfrm>
          <a:off x="611560" y="2132856"/>
          <a:ext cx="79208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156" name="Skaidrės numerio vietos rezervavimo ženklas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FDE9D4-E633-406E-A0BF-34C1CB184404}" type="slidenum">
              <a:rPr lang="lt-LT" altLang="en-US"/>
              <a:pPr/>
              <a:t>28</a:t>
            </a:fld>
            <a:endParaRPr lang="lt-LT" altLang="en-US"/>
          </a:p>
        </p:txBody>
      </p:sp>
    </p:spTree>
  </p:cSld>
  <p:clrMapOvr>
    <a:masterClrMapping/>
  </p:clrMapOvr>
  <p:transition spd="med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>
            <a:extLst>
              <a:ext uri="{FF2B5EF4-FFF2-40B4-BE49-F238E27FC236}">
                <a16:creationId xmlns="" xmlns:a16="http://schemas.microsoft.com/office/drawing/2014/main" id="{370BA8BB-5FFD-4A05-AFFF-7BD0D4BC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7481776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lt-LT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SĮ,, Plungės būstas “</a:t>
            </a:r>
          </a:p>
        </p:txBody>
      </p:sp>
      <p:sp>
        <p:nvSpPr>
          <p:cNvPr id="50179" name="Teksto vietos rezervavimo ženklas 6"/>
          <p:cNvSpPr>
            <a:spLocks noGrp="1"/>
          </p:cNvSpPr>
          <p:nvPr>
            <p:ph type="body" idx="2"/>
          </p:nvPr>
        </p:nvSpPr>
        <p:spPr>
          <a:xfrm>
            <a:off x="2771775" y="6276975"/>
            <a:ext cx="3887788" cy="581025"/>
          </a:xfrm>
        </p:spPr>
        <p:txBody>
          <a:bodyPr/>
          <a:lstStyle/>
          <a:p>
            <a:pPr algn="ctr" eaLnBrk="1" hangingPunct="1"/>
            <a:r>
              <a:rPr lang="lt-LT" altLang="lt-LT" smtClean="0">
                <a:solidFill>
                  <a:schemeClr val="bg1"/>
                </a:solidFill>
              </a:rPr>
              <a:t>AČIŪ UŽ DĖMESĮ  </a:t>
            </a:r>
            <a:r>
              <a:rPr lang="lt-LT" altLang="lt-LT" smtClean="0">
                <a:solidFill>
                  <a:schemeClr val="bg1"/>
                </a:solidFill>
                <a:sym typeface="Wingdings" pitchFamily="2" charset="2"/>
              </a:rPr>
              <a:t> </a:t>
            </a:r>
            <a:endParaRPr lang="lt-LT" altLang="lt-LT" smtClean="0">
              <a:solidFill>
                <a:schemeClr val="bg1"/>
              </a:solidFill>
            </a:endParaRPr>
          </a:p>
        </p:txBody>
      </p:sp>
      <p:pic>
        <p:nvPicPr>
          <p:cNvPr id="50180" name="Turinio vietos rezervavimo ženklas 4" descr="57186086_435419097018827_5598362692059398144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620713"/>
            <a:ext cx="4176712" cy="5568950"/>
          </a:xfrm>
        </p:spPr>
      </p:pic>
      <p:sp>
        <p:nvSpPr>
          <p:cNvPr id="50181" name="Skaidrės numerio vietos rezervavimo ženklas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E100F9-1C5C-4D32-A05B-9C26FE774A84}" type="slidenum">
              <a:rPr lang="lt-LT" altLang="en-US"/>
              <a:pPr/>
              <a:t>29</a:t>
            </a:fld>
            <a:endParaRPr lang="lt-LT" altLang="en-US"/>
          </a:p>
        </p:txBody>
      </p:sp>
    </p:spTree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xfrm>
            <a:off x="900113" y="2349500"/>
            <a:ext cx="7842250" cy="4248150"/>
          </a:xfrm>
        </p:spPr>
        <p:txBody>
          <a:bodyPr anchor="ctr"/>
          <a:lstStyle/>
          <a:p>
            <a:pPr marL="0" indent="0" algn="just" eaLnBrk="1" hangingPunct="1">
              <a:buSzTx/>
              <a:buFont typeface="Wingdings" pitchFamily="2" charset="2"/>
              <a:buNone/>
            </a:pPr>
            <a:endParaRPr lang="lt-LT" altLang="en-US" sz="2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SzTx/>
              <a:buFont typeface="Wingdings" pitchFamily="2" charset="2"/>
              <a:buNone/>
            </a:pPr>
            <a:r>
              <a:rPr lang="lt-LT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Užtikrinti, kad daugiabučiai namai atitiktų teisės aktuose numatytų esminių statinio reikalavimų visumą ir kad naudojamos šiluminės energijos kiekis, atsižvelgiant į vietovės klimato sąlygas ir gyventojų poreikius, nebūtų didesnis už reikiamą. </a:t>
            </a:r>
            <a:endParaRPr lang="en-GB" alt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SzTx/>
              <a:buFont typeface="Wingdings" pitchFamily="2" charset="2"/>
              <a:buNone/>
            </a:pPr>
            <a:r>
              <a:rPr lang="en-GB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lt-LT" alt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žtikrinti</a:t>
            </a:r>
            <a:r>
              <a:rPr lang="lt-LT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pastatų konstrukcinių elementų stabilumą bei gyventojų ir visuomenės saugumą.  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C0E358-BA15-47E0-8DD8-9B53EA59A754}" type="slidenum">
              <a:rPr lang="lt-LT" altLang="en-US"/>
              <a:pPr/>
              <a:t>3</a:t>
            </a:fld>
            <a:endParaRPr lang="lt-LT" altLang="en-US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8D989CCD-34C6-421C-9355-7D3ABB615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227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lt-LT" altLang="en-US" sz="3300" dirty="0"/>
          </a:p>
        </p:txBody>
      </p:sp>
      <p:pic>
        <p:nvPicPr>
          <p:cNvPr id="12293" name="Paveikslėlis 4" descr="IMG_16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692150"/>
            <a:ext cx="48958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</p:nvPr>
        </p:nvGraphicFramePr>
        <p:xfrm>
          <a:off x="762000" y="1700213"/>
          <a:ext cx="8274496" cy="4897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686087-CCDB-4761-BC00-BC36268DA460}" type="slidenum">
              <a:rPr lang="lt-LT" altLang="en-US"/>
              <a:pPr/>
              <a:t>4</a:t>
            </a:fld>
            <a:endParaRPr lang="lt-LT" altLang="en-US"/>
          </a:p>
        </p:txBody>
      </p:sp>
      <p:sp>
        <p:nvSpPr>
          <p:cNvPr id="14338" name="AutoShape 2">
            <a:extLst>
              <a:ext uri="{FF2B5EF4-FFF2-40B4-BE49-F238E27FC236}">
                <a16:creationId xmlns="" xmlns:a16="http://schemas.microsoft.com/office/drawing/2014/main" id="{ACEBD4EC-F7C4-4D8A-8613-C8A1C638D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227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altLang="en-US" sz="3300" dirty="0">
                <a:solidFill>
                  <a:schemeClr val="bg1"/>
                </a:solidFill>
              </a:rPr>
              <a:t>ADMINISTRATORIAUS</a:t>
            </a:r>
            <a:r>
              <a:rPr lang="lt-LT" altLang="en-US" sz="3300" dirty="0"/>
              <a:t> </a:t>
            </a:r>
            <a:r>
              <a:rPr lang="lt-LT" altLang="en-US" sz="3300" dirty="0">
                <a:solidFill>
                  <a:schemeClr val="bg1"/>
                </a:solidFill>
              </a:rPr>
              <a:t>UŽDAVINYS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205038"/>
            <a:ext cx="29352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644610" y="692696"/>
          <a:ext cx="8496944" cy="5450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Down Arrow 18"/>
          <p:cNvSpPr/>
          <p:nvPr/>
        </p:nvSpPr>
        <p:spPr>
          <a:xfrm>
            <a:off x="4159250" y="1982788"/>
            <a:ext cx="341313" cy="798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lt-LT"/>
          </a:p>
        </p:txBody>
      </p:sp>
      <p:sp>
        <p:nvSpPr>
          <p:cNvPr id="20" name="Down Arrow 19"/>
          <p:cNvSpPr/>
          <p:nvPr/>
        </p:nvSpPr>
        <p:spPr>
          <a:xfrm rot="10800000">
            <a:off x="5219700" y="1982788"/>
            <a:ext cx="341313" cy="755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lt-LT"/>
          </a:p>
        </p:txBody>
      </p:sp>
      <p:sp>
        <p:nvSpPr>
          <p:cNvPr id="8" name="TextBox 7"/>
          <p:cNvSpPr txBox="1"/>
          <p:nvPr/>
        </p:nvSpPr>
        <p:spPr>
          <a:xfrm>
            <a:off x="652463" y="620713"/>
            <a:ext cx="75215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t-LT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lt-L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dalyviai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487963-46D3-41C3-AD04-BEB7DACC6973}" type="slidenum">
              <a:rPr lang="lt-LT" altLang="en-US"/>
              <a:pPr/>
              <a:t>6</a:t>
            </a:fld>
            <a:endParaRPr lang="lt-LT" altLang="en-US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0DEF8125-9D80-47FA-9E53-908E2E419F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223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altLang="en-US" sz="3300" dirty="0">
                <a:solidFill>
                  <a:schemeClr val="bg1"/>
                </a:solidFill>
              </a:rPr>
              <a:t>PIRMI ŽINGSNIAI</a:t>
            </a:r>
          </a:p>
        </p:txBody>
      </p:sp>
      <p:sp>
        <p:nvSpPr>
          <p:cNvPr id="16388" name="AutoShape 234"/>
          <p:cNvSpPr>
            <a:spLocks noChangeArrowheads="1"/>
          </p:cNvSpPr>
          <p:nvPr/>
        </p:nvSpPr>
        <p:spPr bwMode="auto">
          <a:xfrm>
            <a:off x="1042988" y="2420938"/>
            <a:ext cx="7924800" cy="443706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</a:pPr>
            <a:endParaRPr lang="en-US" altLang="en-US" sz="3200" b="1" i="1">
              <a:solidFill>
                <a:schemeClr val="tx2"/>
              </a:solidFill>
            </a:endParaRPr>
          </a:p>
        </p:txBody>
      </p:sp>
      <p:sp>
        <p:nvSpPr>
          <p:cNvPr id="16389" name="Rectangle 235"/>
          <p:cNvSpPr>
            <a:spLocks noChangeArrowheads="1"/>
          </p:cNvSpPr>
          <p:nvPr/>
        </p:nvSpPr>
        <p:spPr bwMode="auto">
          <a:xfrm>
            <a:off x="827088" y="2636838"/>
            <a:ext cx="727392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en-US" sz="2800"/>
          </a:p>
        </p:txBody>
      </p:sp>
      <p:sp>
        <p:nvSpPr>
          <p:cNvPr id="16390" name="Rectangle 236"/>
          <p:cNvSpPr>
            <a:spLocks noChangeArrowheads="1"/>
          </p:cNvSpPr>
          <p:nvPr/>
        </p:nvSpPr>
        <p:spPr bwMode="auto">
          <a:xfrm>
            <a:off x="755650" y="2060575"/>
            <a:ext cx="83883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lt-LT" altLang="en-US" sz="28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lt-LT" altLang="en-US" sz="2800" dirty="0">
                <a:solidFill>
                  <a:schemeClr val="bg1"/>
                </a:solidFill>
              </a:rPr>
              <a:t>Kaip</a:t>
            </a:r>
            <a:r>
              <a:rPr lang="lt-LT" altLang="en-US" sz="2800" dirty="0"/>
              <a:t> </a:t>
            </a:r>
            <a:r>
              <a:rPr lang="lt-LT" altLang="en-US" sz="2800" dirty="0">
                <a:solidFill>
                  <a:schemeClr val="bg1"/>
                </a:solidFill>
              </a:rPr>
              <a:t>apsispręsti</a:t>
            </a:r>
            <a:r>
              <a:rPr lang="lt-LT" altLang="en-US" sz="2800" dirty="0"/>
              <a:t>?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lt-LT" altLang="en-US" sz="28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lt-LT" altLang="en-US" sz="2800" dirty="0"/>
          </a:p>
        </p:txBody>
      </p:sp>
      <p:pic>
        <p:nvPicPr>
          <p:cNvPr id="16391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349500"/>
            <a:ext cx="13684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50D7578-95AA-44D4-B32C-46D2CF08F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4088" y="3501008"/>
            <a:ext cx="2016224" cy="2016224"/>
          </a:xfrm>
          <a:prstGeom prst="rect">
            <a:avLst/>
          </a:prstGeom>
        </p:spPr>
      </p:pic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3744FE-E8F5-43FC-BB81-CF0D9F43386F}" type="slidenum">
              <a:rPr lang="lt-LT" altLang="en-US"/>
              <a:pPr/>
              <a:t>7</a:t>
            </a:fld>
            <a:endParaRPr lang="lt-LT" altLang="en-US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C7DA5A35-B53A-47FC-9959-D6B1090EF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223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altLang="en-US" sz="3300" dirty="0">
                <a:solidFill>
                  <a:schemeClr val="bg1"/>
                </a:solidFill>
              </a:rPr>
              <a:t>PIRMI ŽINGSNIAI</a:t>
            </a:r>
          </a:p>
        </p:txBody>
      </p:sp>
      <p:sp>
        <p:nvSpPr>
          <p:cNvPr id="18437" name="AutoShape 234"/>
          <p:cNvSpPr>
            <a:spLocks noChangeArrowheads="1"/>
          </p:cNvSpPr>
          <p:nvPr/>
        </p:nvSpPr>
        <p:spPr bwMode="auto">
          <a:xfrm>
            <a:off x="1042988" y="2420938"/>
            <a:ext cx="7924800" cy="443706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</a:pPr>
            <a:endParaRPr lang="en-US" altLang="en-US" sz="3200" b="1" i="1">
              <a:solidFill>
                <a:schemeClr val="tx2"/>
              </a:solidFill>
            </a:endParaRPr>
          </a:p>
        </p:txBody>
      </p:sp>
      <p:sp>
        <p:nvSpPr>
          <p:cNvPr id="18438" name="Rectangle 235"/>
          <p:cNvSpPr>
            <a:spLocks noChangeArrowheads="1"/>
          </p:cNvSpPr>
          <p:nvPr/>
        </p:nvSpPr>
        <p:spPr bwMode="auto">
          <a:xfrm>
            <a:off x="827088" y="2636838"/>
            <a:ext cx="727392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en-US" sz="2800"/>
          </a:p>
        </p:txBody>
      </p:sp>
      <p:sp>
        <p:nvSpPr>
          <p:cNvPr id="18439" name="Rectangle 236"/>
          <p:cNvSpPr>
            <a:spLocks noChangeArrowheads="1"/>
          </p:cNvSpPr>
          <p:nvPr/>
        </p:nvSpPr>
        <p:spPr bwMode="auto">
          <a:xfrm>
            <a:off x="755650" y="2060575"/>
            <a:ext cx="83883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lt-LT" altLang="en-US" sz="28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lt-LT" altLang="en-US" sz="2800" dirty="0">
                <a:solidFill>
                  <a:schemeClr val="bg1"/>
                </a:solidFill>
              </a:rPr>
              <a:t>Kaip apsispręsti</a:t>
            </a:r>
            <a:r>
              <a:rPr lang="lt-LT" altLang="en-US" sz="2800" dirty="0"/>
              <a:t>?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lt-LT" altLang="en-US" sz="28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lt-LT" altLang="en-US" sz="2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lt-LT" altLang="en-US" sz="2800" dirty="0">
                <a:solidFill>
                  <a:schemeClr val="bg1"/>
                </a:solidFill>
              </a:rPr>
              <a:t>Kiek investuoti</a:t>
            </a:r>
            <a:r>
              <a:rPr lang="lt-LT" altLang="en-US" sz="2800" dirty="0"/>
              <a:t>?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lt-LT" altLang="en-US" sz="28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lt-LT" altLang="en-US" sz="2800" dirty="0"/>
          </a:p>
        </p:txBody>
      </p:sp>
      <p:pic>
        <p:nvPicPr>
          <p:cNvPr id="18440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2349500"/>
            <a:ext cx="13684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1B86E36-7D5C-4A35-B1CC-06BE0B5E0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0112" y="3429000"/>
            <a:ext cx="2016224" cy="2016224"/>
          </a:xfrm>
          <a:prstGeom prst="rect">
            <a:avLst/>
          </a:prstGeom>
        </p:spPr>
      </p:pic>
      <p:sp>
        <p:nvSpPr>
          <p:cNvPr id="2048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C47DBF-03DC-451D-9EB5-918D714B965C}" type="slidenum">
              <a:rPr lang="lt-LT" altLang="en-US"/>
              <a:pPr/>
              <a:t>8</a:t>
            </a:fld>
            <a:endParaRPr lang="lt-LT" altLang="en-US"/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85298585-909A-4170-9B92-2E24EC003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223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altLang="en-US" sz="3300" dirty="0">
                <a:solidFill>
                  <a:schemeClr val="bg1"/>
                </a:solidFill>
              </a:rPr>
              <a:t>PIRMI ŽINGSNIAI</a:t>
            </a:r>
          </a:p>
        </p:txBody>
      </p:sp>
      <p:sp>
        <p:nvSpPr>
          <p:cNvPr id="20485" name="AutoShape 234"/>
          <p:cNvSpPr>
            <a:spLocks noChangeArrowheads="1"/>
          </p:cNvSpPr>
          <p:nvPr/>
        </p:nvSpPr>
        <p:spPr bwMode="auto">
          <a:xfrm>
            <a:off x="1042988" y="2420938"/>
            <a:ext cx="7924800" cy="443706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</a:pPr>
            <a:endParaRPr lang="en-US" altLang="en-US" sz="3200" b="1" i="1">
              <a:solidFill>
                <a:schemeClr val="tx2"/>
              </a:solidFill>
            </a:endParaRPr>
          </a:p>
        </p:txBody>
      </p:sp>
      <p:sp>
        <p:nvSpPr>
          <p:cNvPr id="20486" name="Rectangle 235"/>
          <p:cNvSpPr>
            <a:spLocks noChangeArrowheads="1"/>
          </p:cNvSpPr>
          <p:nvPr/>
        </p:nvSpPr>
        <p:spPr bwMode="auto">
          <a:xfrm>
            <a:off x="827088" y="2636838"/>
            <a:ext cx="727392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en-US" sz="2800"/>
          </a:p>
        </p:txBody>
      </p:sp>
      <p:sp>
        <p:nvSpPr>
          <p:cNvPr id="20487" name="Rectangle 236"/>
          <p:cNvSpPr>
            <a:spLocks noChangeArrowheads="1"/>
          </p:cNvSpPr>
          <p:nvPr/>
        </p:nvSpPr>
        <p:spPr bwMode="auto">
          <a:xfrm>
            <a:off x="755650" y="2060575"/>
            <a:ext cx="83883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lt-LT" altLang="en-US" sz="28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lt-LT" altLang="en-US" sz="2800" dirty="0">
                <a:solidFill>
                  <a:schemeClr val="bg2"/>
                </a:solidFill>
              </a:rPr>
              <a:t>Kaip apsispręsti</a:t>
            </a:r>
            <a:r>
              <a:rPr lang="lt-LT" altLang="en-US" sz="2800" dirty="0"/>
              <a:t>?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lt-LT" altLang="en-US" sz="28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lt-LT" altLang="en-US" sz="28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lt-LT" altLang="en-US" sz="2800" dirty="0">
                <a:solidFill>
                  <a:schemeClr val="bg2"/>
                </a:solidFill>
              </a:rPr>
              <a:t>Kiek investuoti</a:t>
            </a:r>
            <a:r>
              <a:rPr lang="lt-LT" altLang="en-US" sz="2800" dirty="0"/>
              <a:t>?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lt-LT" altLang="en-US" sz="28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lt-LT" altLang="en-US" sz="2800" dirty="0"/>
          </a:p>
          <a:p>
            <a:pPr algn="just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lt-LT" altLang="en-US" sz="2800" dirty="0">
                <a:solidFill>
                  <a:schemeClr val="bg2"/>
                </a:solidFill>
              </a:rPr>
              <a:t>Kokias priemones pasirinkti</a:t>
            </a:r>
            <a:r>
              <a:rPr lang="lt-LT" altLang="en-US" sz="2800" dirty="0"/>
              <a:t>?</a:t>
            </a:r>
          </a:p>
        </p:txBody>
      </p:sp>
      <p:pic>
        <p:nvPicPr>
          <p:cNvPr id="20488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060575"/>
            <a:ext cx="13684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5013325"/>
            <a:ext cx="22256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urinio vietos rezervavimo ženklas 4">
            <a:extLst>
              <a:ext uri="{FF2B5EF4-FFF2-40B4-BE49-F238E27FC236}">
                <a16:creationId xmlns="" xmlns:a16="http://schemas.microsoft.com/office/drawing/2014/main" id="{5D918391-F178-44E0-8635-F652942A3B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3608" y="2060848"/>
          <a:ext cx="748883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3BE443-9EA4-434D-9734-631EB66DE407}" type="slidenum">
              <a:rPr lang="lt-LT" altLang="en-US"/>
              <a:pPr/>
              <a:t>9</a:t>
            </a:fld>
            <a:endParaRPr lang="lt-LT" altLang="en-US"/>
          </a:p>
        </p:txBody>
      </p:sp>
      <p:sp>
        <p:nvSpPr>
          <p:cNvPr id="22530" name="AutoShape 2">
            <a:extLst>
              <a:ext uri="{FF2B5EF4-FFF2-40B4-BE49-F238E27FC236}">
                <a16:creationId xmlns="" xmlns:a16="http://schemas.microsoft.com/office/drawing/2014/main" id="{35AC7F6C-774D-4AA0-B5DD-0F678388D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227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altLang="en-US" sz="3300" dirty="0">
                <a:solidFill>
                  <a:schemeClr val="bg1"/>
                </a:solidFill>
              </a:rPr>
              <a:t>PRIEMONIŲ</a:t>
            </a:r>
            <a:r>
              <a:rPr lang="lt-LT" altLang="en-US" sz="3300" dirty="0"/>
              <a:t> </a:t>
            </a:r>
            <a:r>
              <a:rPr lang="lt-LT" altLang="en-US" sz="3300" dirty="0">
                <a:solidFill>
                  <a:schemeClr val="bg1"/>
                </a:solidFill>
              </a:rPr>
              <a:t>PARINKIMAS</a:t>
            </a:r>
            <a:r>
              <a:rPr lang="lt-LT" altLang="en-US" sz="3300" dirty="0"/>
              <a:t> </a:t>
            </a:r>
            <a:r>
              <a:rPr lang="lt-LT" altLang="en-US" sz="3300" b="0" i="1" dirty="0"/>
              <a:t>(</a:t>
            </a:r>
            <a:r>
              <a:rPr lang="lt-LT" altLang="en-US" sz="3300" b="0" i="1" dirty="0">
                <a:solidFill>
                  <a:schemeClr val="bg1"/>
                </a:solidFill>
              </a:rPr>
              <a:t>privalomos</a:t>
            </a:r>
            <a:r>
              <a:rPr lang="lt-LT" altLang="en-US" sz="3300" b="0" i="1" dirty="0"/>
              <a:t>)</a:t>
            </a:r>
            <a:endParaRPr lang="lt-LT" altLang="en-US" sz="3300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kurs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kursa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echniška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2289</TotalTime>
  <Words>1252</Words>
  <Application>Microsoft Office PowerPoint</Application>
  <PresentationFormat>Demonstracija ekrane (4:3)</PresentationFormat>
  <Paragraphs>257</Paragraphs>
  <Slides>29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Skaidrių pavadinimai</vt:lpstr>
      </vt:variant>
      <vt:variant>
        <vt:i4>29</vt:i4>
      </vt:variant>
    </vt:vector>
  </HeadingPairs>
  <TitlesOfParts>
    <vt:vector size="31" baseType="lpstr">
      <vt:lpstr>Office Theme</vt:lpstr>
      <vt:lpstr>Konkursas</vt:lpstr>
      <vt:lpstr> DAUGIABUČIŲ NAMŲ ATNAUJINIMO (MODERNIZAVIMO) DARBŲ ADMINISTRAVIMAS </vt:lpstr>
      <vt:lpstr>SĮ,, Plungės būstas“  tikslas: </vt:lpstr>
      <vt:lpstr>PowerPoint pristatymas</vt:lpstr>
      <vt:lpstr>ADMINISTRATORIAUS UŽDAVINYS</vt:lpstr>
      <vt:lpstr>PowerPoint pristatymas</vt:lpstr>
      <vt:lpstr>PIRMI ŽINGSNIAI</vt:lpstr>
      <vt:lpstr>PIRMI ŽINGSNIAI</vt:lpstr>
      <vt:lpstr>PIRMI ŽINGSNIAI</vt:lpstr>
      <vt:lpstr>PRIEMONIŲ PARINKIMAS (privalomos)</vt:lpstr>
      <vt:lpstr>PRIEMONIŲ PARINKIMAS (papildomos)</vt:lpstr>
      <vt:lpstr>INVESTICINIO PLANO SUDARYMAS:</vt:lpstr>
      <vt:lpstr>TECHNINIS DARBO PROJEKTAS </vt:lpstr>
      <vt:lpstr>STATYBOS RANGOS DARBAI</vt:lpstr>
      <vt:lpstr>TECHNINĖS PRIEŽIŪROS PASLAUGOS</vt:lpstr>
      <vt:lpstr>NAMO ATNAUJINIMO DARBŲ KONTROLĖ</vt:lpstr>
      <vt:lpstr>PowerPoint pristatymas</vt:lpstr>
      <vt:lpstr>PowerPoint pristatymas</vt:lpstr>
      <vt:lpstr>PowerPoint pristatymas</vt:lpstr>
      <vt:lpstr>Informacija apie daugiabučių gyvenamųjų namų renovacija  ( modernizacija) Plungės mieste. </vt:lpstr>
      <vt:lpstr>       Daugiabučių gyvenamųjų namų renovacijos                       ( modernizacijos)  4 Etapas, Plungės mieste</vt:lpstr>
      <vt:lpstr>Daugiabučių gyvenamųjų namų renovacijos                                 ( modernizacijos)  5 Etapas, Plungės mieste</vt:lpstr>
      <vt:lpstr>PowerPoint pristatymas</vt:lpstr>
      <vt:lpstr>PowerPoint pristatymas</vt:lpstr>
      <vt:lpstr>Daugiabučių gyvenamųjų namų renovacijos                                    ( modernizacijos)  6 Etapas, Plungės mieste</vt:lpstr>
      <vt:lpstr>PowerPoint pristatymas</vt:lpstr>
      <vt:lpstr>PowerPoint pristatymas</vt:lpstr>
      <vt:lpstr>  Valstybės paramos schema</vt:lpstr>
      <vt:lpstr>Problemos, su kuriomis susiduriama vykdant daugiabučių atnaujinimą. </vt:lpstr>
      <vt:lpstr>                   SĮ,, Plungės būstas 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VERSLO ETIKA</dc:title>
  <dc:creator>Studentas</dc:creator>
  <cp:lastModifiedBy>Kazys Milierius</cp:lastModifiedBy>
  <cp:revision>147</cp:revision>
  <dcterms:created xsi:type="dcterms:W3CDTF">2004-09-22T12:39:05Z</dcterms:created>
  <dcterms:modified xsi:type="dcterms:W3CDTF">2019-06-11T10:17:05Z</dcterms:modified>
</cp:coreProperties>
</file>