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 varScale="1">
        <p:scale>
          <a:sx n="51" d="100"/>
          <a:sy n="51" d="100"/>
        </p:scale>
        <p:origin x="138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757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841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36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827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312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842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51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781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39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571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409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DC5C2-D6E7-42FD-BB2D-71B2547785A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E661-F98F-4BBD-AC0D-371A10110D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338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Šilumos gamyba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41682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05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Gyventojų skolos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6200972" cy="375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46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Pelnas/nuostolis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600200"/>
            <a:ext cx="7344816" cy="47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38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Realizuota šiluma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12879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70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Šilumos sąnaudos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6840760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95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</Words>
  <Application>Microsoft Office PowerPoint</Application>
  <PresentationFormat>Demonstracija ekrane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tema</vt:lpstr>
      <vt:lpstr>Šilumos gamyba</vt:lpstr>
      <vt:lpstr>Gyventojų skolos</vt:lpstr>
      <vt:lpstr>Pelnas/nuostolis</vt:lpstr>
      <vt:lpstr>Realizuota šiluma</vt:lpstr>
      <vt:lpstr>Šilumos sąnaudos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hh</dc:title>
  <dc:creator>x</dc:creator>
  <cp:lastModifiedBy>Laima Jauniskiene</cp:lastModifiedBy>
  <cp:revision>42</cp:revision>
  <dcterms:created xsi:type="dcterms:W3CDTF">2020-03-25T11:28:58Z</dcterms:created>
  <dcterms:modified xsi:type="dcterms:W3CDTF">2020-04-26T12:37:50Z</dcterms:modified>
</cp:coreProperties>
</file>