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7"/>
  </p:notesMasterIdLst>
  <p:sldIdLst>
    <p:sldId id="256" r:id="rId2"/>
    <p:sldId id="319" r:id="rId3"/>
    <p:sldId id="321" r:id="rId4"/>
    <p:sldId id="303" r:id="rId5"/>
    <p:sldId id="322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A2E"/>
    <a:srgbClr val="32296A"/>
    <a:srgbClr val="FFFFFF"/>
    <a:srgbClr val="0D76BD"/>
    <a:srgbClr val="ED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EE3C-3254-453A-A3DF-4BF8100FF88F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CD86-3025-4E01-9A0D-CC96124DB1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59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CD86-3025-4E01-9A0D-CC96124DB1CC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771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005854-769D-49B7-9BC5-E50B8A353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2A39953-5148-4A2D-A45B-EF3F2BB8A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0E50AC-4B4C-4ECF-BC73-DFE53F88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9C0BC8B-AF1C-4FB2-91C6-6D3025F3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A54645B-7365-45B1-8EF2-1ED4E84D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252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0EFFB3-EF1B-4004-8A9D-63932FEF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2752476-7409-4539-A667-4BD47A8B5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DC45FC3-145B-4057-9B67-7D9418F5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6A0E310-C8F5-461D-B8A9-F031403A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90C9C35-B599-4945-963D-0E76A82E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57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30B1372-DE77-485E-B0C2-032E59CE5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26DDDC3-27B6-4534-9B17-7507C121D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920986C-8194-47CC-A7F7-BCB2B692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3F38EE7-5D7E-4814-B587-5F7CAEE3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BDDDCEC-22CE-443D-8C73-6DD696DD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9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3A4AEB-0E21-4B28-95B9-0BBF8D1C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073E923-9A22-4E29-903B-EE6BF294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5FDA02-9451-4214-8579-B271C7E8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6CC1075-BF66-47F6-B350-8444BDDC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7F6A976-68CF-4179-A3F1-33821217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43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1BF7926-F483-47F0-891E-12FA0112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A1D79D6-3A00-4F70-9787-C5626D499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6DB63C0-01A1-4BD4-B8CF-FEB3D3CC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F0F5B3D-F0F9-4848-8535-C3B4AD3C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F27ED49-541D-494A-8430-CB016B1B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560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DEDCF5-4C89-4D8A-B537-8940C3E5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450E6B-38E0-417B-8029-0C74CF52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6DF9454-2F31-4B60-BF76-F9DCE588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472C44F-344A-477B-B39D-7CC19F6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6E77DF0-67A1-4452-A889-F4EDAB0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A608F6A-7315-47FD-9FB6-78174C64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65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009E47-E061-4C9D-9B18-6E5E774D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D23B77E-BC76-4C84-B400-31338E687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667669E-65CC-4413-8378-D284DB6A8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26D18B52-2285-48E8-A264-3D30C80AF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5A07A7F-9C6B-4C18-959B-2243E0A0B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CF106C0-FA36-409C-9344-2C579619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B5BEAE4-EF59-4ACB-8F66-BE083AE0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39F01F4D-E299-4612-B0B7-82D18FEA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50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3A6547-C7B8-4538-9C71-AFA69E59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7A47F4E-9EED-4CD3-AAA1-EC599442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D5D40B3-728B-49CF-B782-EB5EB6D7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03297AF-C4A2-4B6D-937B-74B3430A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5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3BD03B3D-4FCD-47E2-A44C-E3517764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0C920A0-0CDA-4D00-B56E-6C8498EA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AA27639-E33D-4B93-9CE0-D5ECD033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11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CB56AD-523B-4A8E-839C-B7F0EB97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CBC63F-70AA-4F1E-975A-A1614E28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D4EC073-238B-4DE4-AAAE-AA340990C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63FBCBD-5F97-49AC-9CFB-6EFB1F80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65C7D22-D264-4318-B2AD-D510C07E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1C3EE5A-3B7B-4DBD-A6EA-050221E5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45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90E2448-E459-4456-B361-FC855F61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C5E32B7-1668-4C1C-8D86-1D47F0E78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A7D7B12-554C-4D94-B044-D9D963783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98DDD3D-1BDB-4EF3-B819-B5A21F89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AD9D9FD-658B-446F-A251-51E7B80E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3BE4971-A668-4DF4-8AE0-AA797747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FF6DB186-E3EC-49A8-AC11-DECCD467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07F872C-0B1B-4FE6-B058-ADE41740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F9CE0AF-BB9E-4B0C-919A-EC5A3C743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9AC0-6FEE-4D4F-AEF1-E70F7BF73BC6}" type="datetimeFigureOut">
              <a:rPr lang="lt-LT" smtClean="0"/>
              <a:t>2020-04-26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6B31537-A7E7-43CC-BBC4-6CBDAC225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BB11D2D-325F-4000-90CD-244F15896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56C5-3272-4726-B43C-548E4BC07A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88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8ABC8AA-5E8D-4616-A9F8-03BA5990F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-111955"/>
            <a:ext cx="7611447" cy="4683967"/>
          </a:xfrm>
          <a:prstGeom prst="rect">
            <a:avLst/>
          </a:prstGeom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id="{FB5B61AB-D343-44EE-BD38-497B0E2008B0}"/>
              </a:ext>
            </a:extLst>
          </p:cNvPr>
          <p:cNvSpPr/>
          <p:nvPr/>
        </p:nvSpPr>
        <p:spPr>
          <a:xfrm>
            <a:off x="-677" y="4478695"/>
            <a:ext cx="6055567" cy="1660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ea typeface="Champagne &amp; Limousines" panose="020B0502020202020204" pitchFamily="34" charset="0"/>
                <a:cs typeface="Arial" panose="020B0604020202020204" pitchFamily="34" charset="0"/>
              </a:rPr>
              <a:t>Dirba 22 darbuotojai</a:t>
            </a:r>
          </a:p>
          <a:p>
            <a:pPr algn="ctr"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ea typeface="Champagne &amp; Limousines" panose="020B0502020202020204" pitchFamily="34" charset="0"/>
                <a:cs typeface="Arial" panose="020B0604020202020204" pitchFamily="34" charset="0"/>
              </a:rPr>
              <a:t>Iš jų 10 trenerių</a:t>
            </a:r>
          </a:p>
          <a:p>
            <a:pPr algn="ctr"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ea typeface="Champagne &amp; Limousines" panose="020B0502020202020204" pitchFamily="34" charset="0"/>
                <a:cs typeface="Arial" panose="020B0604020202020204" pitchFamily="34" charset="0"/>
              </a:rPr>
              <a:t>Sportuoja 617 asmenų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18103B50-D847-4110-9802-B51346BF119D}"/>
              </a:ext>
            </a:extLst>
          </p:cNvPr>
          <p:cNvSpPr/>
          <p:nvPr/>
        </p:nvSpPr>
        <p:spPr>
          <a:xfrm>
            <a:off x="6055567" y="4478695"/>
            <a:ext cx="6137111" cy="16608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Direktorius – Darius Liaukevičius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Direktoriaus pavaduotoja ugdymui – Daiva Pacukonytė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Sporto vadybininkė – Re</a:t>
            </a:r>
            <a:r>
              <a:rPr lang="en-US" sz="2000" dirty="0">
                <a:solidFill>
                  <a:srgbClr val="32296A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nata </a:t>
            </a:r>
            <a:r>
              <a:rPr lang="lt-LT" sz="2000" dirty="0">
                <a:solidFill>
                  <a:srgbClr val="32296A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Škarnulytė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CB320-7026-4408-8191-AB0B4969C5E1}"/>
              </a:ext>
            </a:extLst>
          </p:cNvPr>
          <p:cNvSpPr txBox="1"/>
          <p:nvPr/>
        </p:nvSpPr>
        <p:spPr>
          <a:xfrm>
            <a:off x="5033433" y="6270166"/>
            <a:ext cx="212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rial Narrow" panose="020B0606020202030204" pitchFamily="34" charset="0"/>
                <a:ea typeface="Champagne &amp; Limousines" panose="020B0502020202020204" pitchFamily="34" charset="0"/>
                <a:cs typeface="Arial" panose="020B0604020202020204" pitchFamily="34" charset="0"/>
              </a:rPr>
              <a:t>www.lazdijusc.lt</a:t>
            </a:r>
            <a:endParaRPr lang="lt-LT" spc="300" dirty="0">
              <a:solidFill>
                <a:schemeClr val="bg1"/>
              </a:solidFill>
              <a:latin typeface="Arial Narrow" panose="020B0606020202030204" pitchFamily="34" charset="0"/>
              <a:ea typeface="Champagne &amp; Limousines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60187" y="383180"/>
            <a:ext cx="9244841" cy="735887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SISTEMINGAI SPORTUOJANČIŲJŲ SKAIČIUS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- 617</a:t>
            </a:r>
            <a:endParaRPr lang="lt-LT" sz="36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6438536-D721-49A0-BC96-C6F7F13A6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7" y="223952"/>
            <a:ext cx="1713311" cy="1054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81108-A187-421F-9779-907D64D1BDDE}"/>
              </a:ext>
            </a:extLst>
          </p:cNvPr>
          <p:cNvSpPr txBox="1"/>
          <p:nvPr/>
        </p:nvSpPr>
        <p:spPr>
          <a:xfrm>
            <a:off x="1791478" y="2118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3" y="1328272"/>
            <a:ext cx="5544456" cy="378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305" y="5671043"/>
            <a:ext cx="32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</a:rPr>
              <a:t>407 moksleiviai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5671044"/>
            <a:ext cx="329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</a:rPr>
              <a:t>210 </a:t>
            </a:r>
            <a:r>
              <a:rPr lang="lt-LT" sz="2400" dirty="0" err="1">
                <a:solidFill>
                  <a:schemeClr val="bg1"/>
                </a:solidFill>
              </a:rPr>
              <a:t>suaug</a:t>
            </a:r>
            <a:r>
              <a:rPr lang="en-US" sz="2400" dirty="0" err="1">
                <a:solidFill>
                  <a:schemeClr val="bg1"/>
                </a:solidFill>
              </a:rPr>
              <a:t>usi</a:t>
            </a:r>
            <a:r>
              <a:rPr lang="lt-LT" sz="2400" dirty="0">
                <a:solidFill>
                  <a:schemeClr val="bg1"/>
                </a:solidFill>
              </a:rPr>
              <a:t>ų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8" y="1328272"/>
            <a:ext cx="6023294" cy="37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7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60187" y="383180"/>
            <a:ext cx="8025641" cy="735887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GRUPIŲ IR VARŽYBŲ DALYVIŲ STATISTIKA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6438536-D721-49A0-BC96-C6F7F13A6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7" y="223952"/>
            <a:ext cx="1713311" cy="1054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81108-A187-421F-9779-907D64D1BDDE}"/>
              </a:ext>
            </a:extLst>
          </p:cNvPr>
          <p:cNvSpPr txBox="1"/>
          <p:nvPr/>
        </p:nvSpPr>
        <p:spPr>
          <a:xfrm>
            <a:off x="1791478" y="2118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437525"/>
            <a:ext cx="5457371" cy="399958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44" y="1437525"/>
            <a:ext cx="5500385" cy="3999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4629" y="543711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400" dirty="0">
              <a:solidFill>
                <a:schemeClr val="bg1"/>
              </a:solidFill>
            </a:endParaRPr>
          </a:p>
          <a:p>
            <a:r>
              <a:rPr lang="lt-LT" sz="2400" dirty="0">
                <a:solidFill>
                  <a:schemeClr val="bg1"/>
                </a:solidFill>
              </a:rPr>
              <a:t>2018 m. – 30 skaičius</a:t>
            </a:r>
          </a:p>
          <a:p>
            <a:r>
              <a:rPr lang="lt-LT" sz="2400" dirty="0">
                <a:solidFill>
                  <a:schemeClr val="bg1"/>
                </a:solidFill>
              </a:rPr>
              <a:t>2019 m. – 29 skaičius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1657" y="5437110"/>
            <a:ext cx="4194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400" dirty="0">
              <a:solidFill>
                <a:schemeClr val="bg1"/>
              </a:solidFill>
            </a:endParaRPr>
          </a:p>
          <a:p>
            <a:r>
              <a:rPr lang="lt-LT" sz="2400" dirty="0">
                <a:solidFill>
                  <a:schemeClr val="bg1"/>
                </a:solidFill>
              </a:rPr>
              <a:t>2018 m. – 6186 dalyviai</a:t>
            </a:r>
          </a:p>
          <a:p>
            <a:r>
              <a:rPr lang="lt-LT" sz="2400" dirty="0">
                <a:solidFill>
                  <a:schemeClr val="bg1"/>
                </a:solidFill>
              </a:rPr>
              <a:t>2019 m. – 5605 dalyviai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506301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60188" y="365126"/>
            <a:ext cx="9393612" cy="9225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t-LT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FINANSAVIMAS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0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lt-LT" sz="26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6438536-D721-49A0-BC96-C6F7F13A6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7" y="223952"/>
            <a:ext cx="1713311" cy="1054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81108-A187-421F-9779-907D64D1BDDE}"/>
              </a:ext>
            </a:extLst>
          </p:cNvPr>
          <p:cNvSpPr txBox="1"/>
          <p:nvPr/>
        </p:nvSpPr>
        <p:spPr>
          <a:xfrm>
            <a:off x="1791478" y="2118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2040461" y="1243806"/>
            <a:ext cx="9144000" cy="1163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lt-LT" sz="34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29" y="1200719"/>
            <a:ext cx="8955314" cy="4456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2457" y="5742944"/>
            <a:ext cx="10987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</a:rPr>
              <a:t>Savivaldybės lėšos – 345 240 </a:t>
            </a:r>
            <a:r>
              <a:rPr lang="lt-LT" sz="2400" dirty="0" err="1">
                <a:solidFill>
                  <a:schemeClr val="bg1"/>
                </a:solidFill>
              </a:rPr>
              <a:t>Eur</a:t>
            </a:r>
            <a:r>
              <a:rPr lang="lt-LT" sz="2400" dirty="0">
                <a:solidFill>
                  <a:schemeClr val="bg1"/>
                </a:solidFill>
              </a:rPr>
              <a:t>                Kiti šaltiniai – 977 Eur</a:t>
            </a:r>
          </a:p>
          <a:p>
            <a:r>
              <a:rPr lang="lt-LT" sz="2400" dirty="0">
                <a:solidFill>
                  <a:schemeClr val="bg1"/>
                </a:solidFill>
              </a:rPr>
              <a:t>Suteiktų paslaugų pajamos – 25 888 </a:t>
            </a:r>
            <a:r>
              <a:rPr lang="lt-LT" sz="2400" dirty="0" err="1">
                <a:solidFill>
                  <a:schemeClr val="bg1"/>
                </a:solidFill>
              </a:rPr>
              <a:t>Eur</a:t>
            </a:r>
            <a:r>
              <a:rPr lang="lt-LT" sz="2400" dirty="0">
                <a:solidFill>
                  <a:schemeClr val="bg1"/>
                </a:solidFill>
              </a:rPr>
              <a:t>     ES lėšos 2018-2019 m. – 119 957 Eur</a:t>
            </a:r>
          </a:p>
          <a:p>
            <a:endParaRPr lang="lt-L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67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76208" y="365125"/>
            <a:ext cx="9377591" cy="823841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DALYVAVIMAS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TARPTAUTIN</a:t>
            </a:r>
            <a:r>
              <a:rPr lang="lt-LT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ĖSE VARŽYBOS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6438536-D721-49A0-BC96-C6F7F13A6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8" y="134621"/>
            <a:ext cx="1713311" cy="1054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81108-A187-421F-9779-907D64D1BDDE}"/>
              </a:ext>
            </a:extLst>
          </p:cNvPr>
          <p:cNvSpPr txBox="1"/>
          <p:nvPr/>
        </p:nvSpPr>
        <p:spPr>
          <a:xfrm>
            <a:off x="1791478" y="2118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22" y="1596679"/>
            <a:ext cx="5860472" cy="4165492"/>
          </a:xfrm>
          <a:prstGeom prst="rect">
            <a:avLst/>
          </a:prstGeom>
        </p:spPr>
      </p:pic>
      <p:grpSp>
        <p:nvGrpSpPr>
          <p:cNvPr id="23" name="Grupė 22"/>
          <p:cNvGrpSpPr/>
          <p:nvPr/>
        </p:nvGrpSpPr>
        <p:grpSpPr>
          <a:xfrm>
            <a:off x="533091" y="1597182"/>
            <a:ext cx="4771528" cy="4062226"/>
            <a:chOff x="998772" y="1438275"/>
            <a:chExt cx="4284375" cy="4062226"/>
          </a:xfrm>
        </p:grpSpPr>
        <p:sp>
          <p:nvSpPr>
            <p:cNvPr id="24" name="Laisva forma 23"/>
            <p:cNvSpPr/>
            <p:nvPr/>
          </p:nvSpPr>
          <p:spPr>
            <a:xfrm>
              <a:off x="1836384" y="1438275"/>
              <a:ext cx="2958364" cy="1218612"/>
            </a:xfrm>
            <a:custGeom>
              <a:avLst/>
              <a:gdLst>
                <a:gd name="connsiteX0" fmla="*/ 0 w 2940104"/>
                <a:gd name="connsiteY0" fmla="*/ 0 h 1218612"/>
                <a:gd name="connsiteX1" fmla="*/ 2940104 w 2940104"/>
                <a:gd name="connsiteY1" fmla="*/ 0 h 1218612"/>
                <a:gd name="connsiteX2" fmla="*/ 2940104 w 2940104"/>
                <a:gd name="connsiteY2" fmla="*/ 1218612 h 1218612"/>
                <a:gd name="connsiteX3" fmla="*/ 0 w 2940104"/>
                <a:gd name="connsiteY3" fmla="*/ 1218612 h 1218612"/>
                <a:gd name="connsiteX4" fmla="*/ 0 w 2940104"/>
                <a:gd name="connsiteY4" fmla="*/ 0 h 12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104" h="1218612">
                  <a:moveTo>
                    <a:pt x="0" y="0"/>
                  </a:moveTo>
                  <a:lnTo>
                    <a:pt x="2940104" y="0"/>
                  </a:lnTo>
                  <a:lnTo>
                    <a:pt x="2940104" y="1218612"/>
                  </a:lnTo>
                  <a:lnTo>
                    <a:pt x="0" y="1218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b="1" kern="1200" dirty="0"/>
                <a:t>Japonija  </a:t>
              </a:r>
              <a:r>
                <a:rPr lang="lt-LT" sz="2800" kern="1200" dirty="0"/>
                <a:t>       Kanada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Suomija</a:t>
              </a:r>
            </a:p>
          </p:txBody>
        </p:sp>
        <p:sp>
          <p:nvSpPr>
            <p:cNvPr id="25" name="Laisva forma 24"/>
            <p:cNvSpPr/>
            <p:nvPr/>
          </p:nvSpPr>
          <p:spPr>
            <a:xfrm>
              <a:off x="998772" y="2860175"/>
              <a:ext cx="2031020" cy="1218612"/>
            </a:xfrm>
            <a:custGeom>
              <a:avLst/>
              <a:gdLst>
                <a:gd name="connsiteX0" fmla="*/ 0 w 2031020"/>
                <a:gd name="connsiteY0" fmla="*/ 0 h 1218612"/>
                <a:gd name="connsiteX1" fmla="*/ 2031020 w 2031020"/>
                <a:gd name="connsiteY1" fmla="*/ 0 h 1218612"/>
                <a:gd name="connsiteX2" fmla="*/ 2031020 w 2031020"/>
                <a:gd name="connsiteY2" fmla="*/ 1218612 h 1218612"/>
                <a:gd name="connsiteX3" fmla="*/ 0 w 2031020"/>
                <a:gd name="connsiteY3" fmla="*/ 1218612 h 1218612"/>
                <a:gd name="connsiteX4" fmla="*/ 0 w 2031020"/>
                <a:gd name="connsiteY4" fmla="*/ 0 h 12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020" h="1218612">
                  <a:moveTo>
                    <a:pt x="0" y="0"/>
                  </a:moveTo>
                  <a:lnTo>
                    <a:pt x="2031020" y="0"/>
                  </a:lnTo>
                  <a:lnTo>
                    <a:pt x="2031020" y="1218612"/>
                  </a:lnTo>
                  <a:lnTo>
                    <a:pt x="0" y="1218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Čekija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 err="1"/>
                <a:t>Azerbaidžianas</a:t>
              </a:r>
              <a:endParaRPr lang="lt-LT" sz="2800" kern="1200" dirty="0"/>
            </a:p>
          </p:txBody>
        </p:sp>
        <p:sp>
          <p:nvSpPr>
            <p:cNvPr id="26" name="Laisva forma 25"/>
            <p:cNvSpPr/>
            <p:nvPr/>
          </p:nvSpPr>
          <p:spPr>
            <a:xfrm>
              <a:off x="3232895" y="2860175"/>
              <a:ext cx="2031020" cy="1218612"/>
            </a:xfrm>
            <a:custGeom>
              <a:avLst/>
              <a:gdLst>
                <a:gd name="connsiteX0" fmla="*/ 0 w 2031020"/>
                <a:gd name="connsiteY0" fmla="*/ 0 h 1218612"/>
                <a:gd name="connsiteX1" fmla="*/ 2031020 w 2031020"/>
                <a:gd name="connsiteY1" fmla="*/ 0 h 1218612"/>
                <a:gd name="connsiteX2" fmla="*/ 2031020 w 2031020"/>
                <a:gd name="connsiteY2" fmla="*/ 1218612 h 1218612"/>
                <a:gd name="connsiteX3" fmla="*/ 0 w 2031020"/>
                <a:gd name="connsiteY3" fmla="*/ 1218612 h 1218612"/>
                <a:gd name="connsiteX4" fmla="*/ 0 w 2031020"/>
                <a:gd name="connsiteY4" fmla="*/ 0 h 12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020" h="1218612">
                  <a:moveTo>
                    <a:pt x="0" y="0"/>
                  </a:moveTo>
                  <a:lnTo>
                    <a:pt x="2031020" y="0"/>
                  </a:lnTo>
                  <a:lnTo>
                    <a:pt x="2031020" y="1218612"/>
                  </a:lnTo>
                  <a:lnTo>
                    <a:pt x="0" y="1218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Portugalija</a:t>
              </a:r>
              <a:r>
                <a:rPr lang="lt-LT" sz="2800" dirty="0"/>
                <a:t>                </a:t>
              </a:r>
              <a:r>
                <a:rPr lang="lt-LT" sz="2800" kern="1200" dirty="0"/>
                <a:t>Latvija</a:t>
              </a:r>
              <a:r>
                <a:rPr lang="lt-LT" sz="2800" dirty="0"/>
                <a:t> </a:t>
              </a:r>
              <a:r>
                <a:rPr lang="lt-LT" sz="2800" kern="1200" dirty="0"/>
                <a:t>Lenkija</a:t>
              </a:r>
            </a:p>
          </p:txBody>
        </p:sp>
        <p:sp>
          <p:nvSpPr>
            <p:cNvPr id="27" name="Laisva forma 26"/>
            <p:cNvSpPr/>
            <p:nvPr/>
          </p:nvSpPr>
          <p:spPr>
            <a:xfrm>
              <a:off x="998772" y="4281889"/>
              <a:ext cx="2031020" cy="1218612"/>
            </a:xfrm>
            <a:custGeom>
              <a:avLst/>
              <a:gdLst>
                <a:gd name="connsiteX0" fmla="*/ 0 w 2031020"/>
                <a:gd name="connsiteY0" fmla="*/ 0 h 1218612"/>
                <a:gd name="connsiteX1" fmla="*/ 2031020 w 2031020"/>
                <a:gd name="connsiteY1" fmla="*/ 0 h 1218612"/>
                <a:gd name="connsiteX2" fmla="*/ 2031020 w 2031020"/>
                <a:gd name="connsiteY2" fmla="*/ 1218612 h 1218612"/>
                <a:gd name="connsiteX3" fmla="*/ 0 w 2031020"/>
                <a:gd name="connsiteY3" fmla="*/ 1218612 h 1218612"/>
                <a:gd name="connsiteX4" fmla="*/ 0 w 2031020"/>
                <a:gd name="connsiteY4" fmla="*/ 0 h 12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020" h="1218612">
                  <a:moveTo>
                    <a:pt x="0" y="0"/>
                  </a:moveTo>
                  <a:lnTo>
                    <a:pt x="2031020" y="0"/>
                  </a:lnTo>
                  <a:lnTo>
                    <a:pt x="2031020" y="1218612"/>
                  </a:lnTo>
                  <a:lnTo>
                    <a:pt x="0" y="1218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Didžioji Britanija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Baltarusija</a:t>
              </a:r>
            </a:p>
          </p:txBody>
        </p:sp>
        <p:sp>
          <p:nvSpPr>
            <p:cNvPr id="28" name="Laisva forma 27"/>
            <p:cNvSpPr/>
            <p:nvPr/>
          </p:nvSpPr>
          <p:spPr>
            <a:xfrm>
              <a:off x="3252127" y="4281889"/>
              <a:ext cx="2031020" cy="1218612"/>
            </a:xfrm>
            <a:custGeom>
              <a:avLst/>
              <a:gdLst>
                <a:gd name="connsiteX0" fmla="*/ 0 w 2031020"/>
                <a:gd name="connsiteY0" fmla="*/ 0 h 1218612"/>
                <a:gd name="connsiteX1" fmla="*/ 2031020 w 2031020"/>
                <a:gd name="connsiteY1" fmla="*/ 0 h 1218612"/>
                <a:gd name="connsiteX2" fmla="*/ 2031020 w 2031020"/>
                <a:gd name="connsiteY2" fmla="*/ 1218612 h 1218612"/>
                <a:gd name="connsiteX3" fmla="*/ 0 w 2031020"/>
                <a:gd name="connsiteY3" fmla="*/ 1218612 h 1218612"/>
                <a:gd name="connsiteX4" fmla="*/ 0 w 2031020"/>
                <a:gd name="connsiteY4" fmla="*/ 0 h 12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020" h="1218612">
                  <a:moveTo>
                    <a:pt x="0" y="0"/>
                  </a:moveTo>
                  <a:lnTo>
                    <a:pt x="2031020" y="0"/>
                  </a:lnTo>
                  <a:lnTo>
                    <a:pt x="2031020" y="1218612"/>
                  </a:lnTo>
                  <a:lnTo>
                    <a:pt x="0" y="1218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800" kern="1200" dirty="0"/>
                <a:t>Bulgarija           Austrija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2755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sirinktinis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117</Words>
  <Application>Microsoft Office PowerPoint</Application>
  <PresentationFormat>Plačiaekranė</PresentationFormat>
  <Paragraphs>30</Paragraphs>
  <Slides>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„Office“ tema</vt:lpstr>
      <vt:lpstr>„PowerPoint“ pateiktis</vt:lpstr>
      <vt:lpstr>SISTEMINGAI SPORTUOJANČIŲJŲ SKAIČIUS - 617</vt:lpstr>
      <vt:lpstr>GRUPIŲ IR VARŽYBŲ DALYVIŲ STATISTIKA</vt:lpstr>
      <vt:lpstr>FINANSAVIMAS</vt:lpstr>
      <vt:lpstr>DALYVAVIMAS TARPTAUTINĖSE VARŽYBOS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Sportas Lazdijų rajone</dc:title>
  <dc:creator>Remigijus</dc:creator>
  <cp:lastModifiedBy>Laima Jauniskiene</cp:lastModifiedBy>
  <cp:revision>201</cp:revision>
  <dcterms:created xsi:type="dcterms:W3CDTF">2017-10-11T07:11:22Z</dcterms:created>
  <dcterms:modified xsi:type="dcterms:W3CDTF">2020-04-26T12:33:04Z</dcterms:modified>
</cp:coreProperties>
</file>